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49"/>
  </p:notesMasterIdLst>
  <p:sldIdLst>
    <p:sldId id="256" r:id="rId6"/>
    <p:sldId id="273" r:id="rId7"/>
    <p:sldId id="271" r:id="rId8"/>
    <p:sldId id="283" r:id="rId9"/>
    <p:sldId id="284" r:id="rId10"/>
    <p:sldId id="311" r:id="rId11"/>
    <p:sldId id="299" r:id="rId12"/>
    <p:sldId id="285" r:id="rId13"/>
    <p:sldId id="286" r:id="rId14"/>
    <p:sldId id="261" r:id="rId15"/>
    <p:sldId id="307" r:id="rId16"/>
    <p:sldId id="262" r:id="rId17"/>
    <p:sldId id="301" r:id="rId18"/>
    <p:sldId id="268" r:id="rId19"/>
    <p:sldId id="302" r:id="rId20"/>
    <p:sldId id="305" r:id="rId21"/>
    <p:sldId id="304" r:id="rId22"/>
    <p:sldId id="276" r:id="rId23"/>
    <p:sldId id="265" r:id="rId24"/>
    <p:sldId id="278" r:id="rId25"/>
    <p:sldId id="312" r:id="rId26"/>
    <p:sldId id="264" r:id="rId27"/>
    <p:sldId id="279" r:id="rId28"/>
    <p:sldId id="306" r:id="rId29"/>
    <p:sldId id="263" r:id="rId30"/>
    <p:sldId id="292" r:id="rId31"/>
    <p:sldId id="290" r:id="rId32"/>
    <p:sldId id="288" r:id="rId33"/>
    <p:sldId id="303" r:id="rId34"/>
    <p:sldId id="270" r:id="rId35"/>
    <p:sldId id="272" r:id="rId36"/>
    <p:sldId id="308" r:id="rId37"/>
    <p:sldId id="310" r:id="rId38"/>
    <p:sldId id="274" r:id="rId39"/>
    <p:sldId id="277" r:id="rId40"/>
    <p:sldId id="313" r:id="rId41"/>
    <p:sldId id="314" r:id="rId42"/>
    <p:sldId id="259" r:id="rId43"/>
    <p:sldId id="257" r:id="rId44"/>
    <p:sldId id="260" r:id="rId45"/>
    <p:sldId id="315" r:id="rId46"/>
    <p:sldId id="31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AF"/>
    <a:srgbClr val="3B7D23"/>
    <a:srgbClr val="BFACF2"/>
    <a:srgbClr val="F266AA"/>
    <a:srgbClr val="F27466"/>
    <a:srgbClr val="DBF1B6"/>
    <a:srgbClr val="FFAE00"/>
    <a:srgbClr val="6E6D01"/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B367D-2D10-292E-CA26-44DBAADFAEB6}" v="18" dt="2024-04-01T04:28:28.276"/>
    <p1510:client id="{3B26803F-EF8D-5846-93D8-F91E07E5E8D8}" v="291" dt="2024-04-01T19:53:33.339"/>
    <p1510:client id="{3DA57982-0877-2FB4-3FE5-192ECBD4A405}" v="1" dt="2024-03-31T21:32:13.929"/>
    <p1510:client id="{9B13B78D-3CC9-FF90-BD16-BF23171D562F}" v="17" dt="2024-04-01T19:42:48.545"/>
    <p1510:client id="{F0DC595F-CDF4-F7F8-231A-DF0D8A368039}" v="105" dt="2024-03-31T21:40:03.25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/>
    <p:restoredTop sz="94719"/>
  </p:normalViewPr>
  <p:slideViewPr>
    <p:cSldViewPr snapToGrid="0">
      <p:cViewPr varScale="1">
        <p:scale>
          <a:sx n="138" d="100"/>
          <a:sy n="138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Lucas" userId="5ab97cf0-0e13-4a2b-8156-6fe1d4dea31c" providerId="ADAL" clId="{3B26803F-EF8D-5846-93D8-F91E07E5E8D8}"/>
    <pc:docChg chg="undo custSel addSld delSld modSld delMainMaster">
      <pc:chgData name="Liu, Lucas" userId="5ab97cf0-0e13-4a2b-8156-6fe1d4dea31c" providerId="ADAL" clId="{3B26803F-EF8D-5846-93D8-F91E07E5E8D8}" dt="2024-04-01T19:53:33.338" v="754"/>
      <pc:docMkLst>
        <pc:docMk/>
      </pc:docMkLst>
      <pc:sldChg chg="modSp mod">
        <pc:chgData name="Liu, Lucas" userId="5ab97cf0-0e13-4a2b-8156-6fe1d4dea31c" providerId="ADAL" clId="{3B26803F-EF8D-5846-93D8-F91E07E5E8D8}" dt="2024-04-01T19:33:13.967" v="672" actId="20577"/>
        <pc:sldMkLst>
          <pc:docMk/>
          <pc:sldMk cId="109857222" sldId="256"/>
        </pc:sldMkLst>
        <pc:spChg chg="mod">
          <ac:chgData name="Liu, Lucas" userId="5ab97cf0-0e13-4a2b-8156-6fe1d4dea31c" providerId="ADAL" clId="{3B26803F-EF8D-5846-93D8-F91E07E5E8D8}" dt="2024-04-01T19:33:13.967" v="67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 del">
        <pc:chgData name="Liu, Lucas" userId="5ab97cf0-0e13-4a2b-8156-6fe1d4dea31c" providerId="ADAL" clId="{3B26803F-EF8D-5846-93D8-F91E07E5E8D8}" dt="2024-04-01T19:35:15.804" v="705"/>
        <pc:sldMkLst>
          <pc:docMk/>
          <pc:sldMk cId="1152536220" sldId="257"/>
        </pc:sldMkLst>
      </pc:sldChg>
      <pc:sldChg chg="add del">
        <pc:chgData name="Liu, Lucas" userId="5ab97cf0-0e13-4a2b-8156-6fe1d4dea31c" providerId="ADAL" clId="{3B26803F-EF8D-5846-93D8-F91E07E5E8D8}" dt="2024-04-01T19:35:15.804" v="705"/>
        <pc:sldMkLst>
          <pc:docMk/>
          <pc:sldMk cId="1296973836" sldId="259"/>
        </pc:sldMkLst>
      </pc:sldChg>
      <pc:sldChg chg="add del">
        <pc:chgData name="Liu, Lucas" userId="5ab97cf0-0e13-4a2b-8156-6fe1d4dea31c" providerId="ADAL" clId="{3B26803F-EF8D-5846-93D8-F91E07E5E8D8}" dt="2024-04-01T19:35:15.804" v="705"/>
        <pc:sldMkLst>
          <pc:docMk/>
          <pc:sldMk cId="672903716" sldId="260"/>
        </pc:sldMkLst>
      </pc:sldChg>
      <pc:sldChg chg="del">
        <pc:chgData name="Liu, Lucas" userId="5ab97cf0-0e13-4a2b-8156-6fe1d4dea31c" providerId="ADAL" clId="{3B26803F-EF8D-5846-93D8-F91E07E5E8D8}" dt="2024-04-01T19:33:51.491" v="677" actId="2696"/>
        <pc:sldMkLst>
          <pc:docMk/>
          <pc:sldMk cId="2911917625" sldId="275"/>
        </pc:sldMkLst>
      </pc:sldChg>
      <pc:sldChg chg="setBg">
        <pc:chgData name="Liu, Lucas" userId="5ab97cf0-0e13-4a2b-8156-6fe1d4dea31c" providerId="ADAL" clId="{3B26803F-EF8D-5846-93D8-F91E07E5E8D8}" dt="2024-03-19T20:53:46.875" v="25"/>
        <pc:sldMkLst>
          <pc:docMk/>
          <pc:sldMk cId="1670127538" sldId="278"/>
        </pc:sldMkLst>
      </pc:sldChg>
      <pc:sldChg chg="del">
        <pc:chgData name="Liu, Lucas" userId="5ab97cf0-0e13-4a2b-8156-6fe1d4dea31c" providerId="ADAL" clId="{3B26803F-EF8D-5846-93D8-F91E07E5E8D8}" dt="2024-04-01T19:33:23.360" v="673" actId="2696"/>
        <pc:sldMkLst>
          <pc:docMk/>
          <pc:sldMk cId="2797820636" sldId="281"/>
        </pc:sldMkLst>
      </pc:sldChg>
      <pc:sldChg chg="del">
        <pc:chgData name="Liu, Lucas" userId="5ab97cf0-0e13-4a2b-8156-6fe1d4dea31c" providerId="ADAL" clId="{3B26803F-EF8D-5846-93D8-F91E07E5E8D8}" dt="2024-04-01T19:33:24.867" v="674" actId="2696"/>
        <pc:sldMkLst>
          <pc:docMk/>
          <pc:sldMk cId="2373761091" sldId="295"/>
        </pc:sldMkLst>
      </pc:sldChg>
      <pc:sldChg chg="addSp modSp mod">
        <pc:chgData name="Liu, Lucas" userId="5ab97cf0-0e13-4a2b-8156-6fe1d4dea31c" providerId="ADAL" clId="{3B26803F-EF8D-5846-93D8-F91E07E5E8D8}" dt="2024-03-19T18:17:31.860" v="24" actId="1076"/>
        <pc:sldMkLst>
          <pc:docMk/>
          <pc:sldMk cId="890280796" sldId="299"/>
        </pc:sldMkLst>
        <pc:spChg chg="add mod">
          <ac:chgData name="Liu, Lucas" userId="5ab97cf0-0e13-4a2b-8156-6fe1d4dea31c" providerId="ADAL" clId="{3B26803F-EF8D-5846-93D8-F91E07E5E8D8}" dt="2024-03-19T18:16:44.200" v="8" actId="1076"/>
          <ac:spMkLst>
            <pc:docMk/>
            <pc:sldMk cId="890280796" sldId="299"/>
            <ac:spMk id="5" creationId="{4037F53D-86F2-DE6F-B064-C83A66573D97}"/>
          </ac:spMkLst>
        </pc:spChg>
        <pc:spChg chg="add mod">
          <ac:chgData name="Liu, Lucas" userId="5ab97cf0-0e13-4a2b-8156-6fe1d4dea31c" providerId="ADAL" clId="{3B26803F-EF8D-5846-93D8-F91E07E5E8D8}" dt="2024-03-19T18:16:47.272" v="10" actId="1076"/>
          <ac:spMkLst>
            <pc:docMk/>
            <pc:sldMk cId="890280796" sldId="299"/>
            <ac:spMk id="6" creationId="{BFFADED4-E4E9-8FC8-03F4-AC14F08563FF}"/>
          </ac:spMkLst>
        </pc:spChg>
        <pc:spChg chg="add mod">
          <ac:chgData name="Liu, Lucas" userId="5ab97cf0-0e13-4a2b-8156-6fe1d4dea31c" providerId="ADAL" clId="{3B26803F-EF8D-5846-93D8-F91E07E5E8D8}" dt="2024-03-19T18:16:49.994" v="12" actId="1076"/>
          <ac:spMkLst>
            <pc:docMk/>
            <pc:sldMk cId="890280796" sldId="299"/>
            <ac:spMk id="7" creationId="{9298E36A-7190-438C-1A59-E8157895F334}"/>
          </ac:spMkLst>
        </pc:spChg>
        <pc:spChg chg="add mod">
          <ac:chgData name="Liu, Lucas" userId="5ab97cf0-0e13-4a2b-8156-6fe1d4dea31c" providerId="ADAL" clId="{3B26803F-EF8D-5846-93D8-F91E07E5E8D8}" dt="2024-03-19T18:16:55.167" v="14" actId="1076"/>
          <ac:spMkLst>
            <pc:docMk/>
            <pc:sldMk cId="890280796" sldId="299"/>
            <ac:spMk id="8" creationId="{D1BF4AD7-AD3C-46A1-55C0-CC00B353AC13}"/>
          </ac:spMkLst>
        </pc:spChg>
        <pc:spChg chg="add mod">
          <ac:chgData name="Liu, Lucas" userId="5ab97cf0-0e13-4a2b-8156-6fe1d4dea31c" providerId="ADAL" clId="{3B26803F-EF8D-5846-93D8-F91E07E5E8D8}" dt="2024-03-19T18:17:31.860" v="24" actId="1076"/>
          <ac:spMkLst>
            <pc:docMk/>
            <pc:sldMk cId="890280796" sldId="299"/>
            <ac:spMk id="22" creationId="{8D28F27C-2E8A-A366-E991-72C2659256EF}"/>
          </ac:spMkLst>
        </pc:spChg>
        <pc:cxnChg chg="add mod">
          <ac:chgData name="Liu, Lucas" userId="5ab97cf0-0e13-4a2b-8156-6fe1d4dea31c" providerId="ADAL" clId="{3B26803F-EF8D-5846-93D8-F91E07E5E8D8}" dt="2024-03-19T18:17:23.516" v="22" actId="14100"/>
          <ac:cxnSpMkLst>
            <pc:docMk/>
            <pc:sldMk cId="890280796" sldId="299"/>
            <ac:cxnSpMk id="9" creationId="{1EE5B5AD-64FE-24CC-1938-0D71D9DD7394}"/>
          </ac:cxnSpMkLst>
        </pc:cxnChg>
      </pc:sldChg>
      <pc:sldChg chg="addSp delSp modSp mod modAnim">
        <pc:chgData name="Liu, Lucas" userId="5ab97cf0-0e13-4a2b-8156-6fe1d4dea31c" providerId="ADAL" clId="{3B26803F-EF8D-5846-93D8-F91E07E5E8D8}" dt="2024-04-01T19:53:33.338" v="754"/>
        <pc:sldMkLst>
          <pc:docMk/>
          <pc:sldMk cId="2877525295" sldId="308"/>
        </pc:sldMkLst>
        <pc:spChg chg="del mod topLvl">
          <ac:chgData name="Liu, Lucas" userId="5ab97cf0-0e13-4a2b-8156-6fe1d4dea31c" providerId="ADAL" clId="{3B26803F-EF8D-5846-93D8-F91E07E5E8D8}" dt="2024-04-01T19:48:07.006" v="710" actId="478"/>
          <ac:spMkLst>
            <pc:docMk/>
            <pc:sldMk cId="2877525295" sldId="308"/>
            <ac:spMk id="4" creationId="{B3DEE871-2C4A-6AAF-DE37-ED90DFEAF414}"/>
          </ac:spMkLst>
        </pc:spChg>
        <pc:spChg chg="del mod topLvl">
          <ac:chgData name="Liu, Lucas" userId="5ab97cf0-0e13-4a2b-8156-6fe1d4dea31c" providerId="ADAL" clId="{3B26803F-EF8D-5846-93D8-F91E07E5E8D8}" dt="2024-04-01T19:48:14.188" v="711" actId="478"/>
          <ac:spMkLst>
            <pc:docMk/>
            <pc:sldMk cId="2877525295" sldId="308"/>
            <ac:spMk id="9" creationId="{BF4F393E-65A2-E3B8-3506-7D2B642DADD8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1" creationId="{34A37541-33A5-648E-58FB-5596C18FC5EF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2" creationId="{D0580ED2-598A-C834-132F-186E1337DA1A}"/>
          </ac:spMkLst>
        </pc:spChg>
        <pc:spChg chg="mod">
          <ac:chgData name="Liu, Lucas" userId="5ab97cf0-0e13-4a2b-8156-6fe1d4dea31c" providerId="ADAL" clId="{3B26803F-EF8D-5846-93D8-F91E07E5E8D8}" dt="2024-04-01T19:52:20.491" v="753" actId="1076"/>
          <ac:spMkLst>
            <pc:docMk/>
            <pc:sldMk cId="2877525295" sldId="308"/>
            <ac:spMk id="13" creationId="{5EE9D808-3424-08FB-4889-BCE65BE83F70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4" creationId="{3B962AD8-BCC5-E8CA-80BA-0FB8245C9B7E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5" creationId="{B78F2C72-2CC2-1088-4F67-3DD667EAF545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6" creationId="{0EE5AE92-769D-B8C9-1A29-EAF84BA298FD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7" creationId="{0424F76E-E048-A22E-F3AF-A5E47D7EB24A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8" creationId="{F303D34A-5435-9C8F-DA67-5F2A7750B6FB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19" creationId="{9E452CF0-F803-9468-C85D-09F49AF3A194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0" creationId="{755F6BAC-7A6D-0D4C-94C3-C181F2C9DA2C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1" creationId="{6BEFF04D-4B52-BB68-344B-033215A70DFD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2" creationId="{4E098389-0008-C0CA-D8DA-7682FF62827B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4" creationId="{91FA6E07-ABAA-DD85-EB2C-6DD6A6811975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5" creationId="{C2A58432-1F8F-C633-AE14-D999180CF776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7" creationId="{7DEB8C6F-05F0-35C5-BB70-036211B47444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29" creationId="{7F4EFE04-50AB-AF3C-5906-065DDAB54459}"/>
          </ac:spMkLst>
        </pc:spChg>
        <pc:spChg chg="mod">
          <ac:chgData name="Liu, Lucas" userId="5ab97cf0-0e13-4a2b-8156-6fe1d4dea31c" providerId="ADAL" clId="{3B26803F-EF8D-5846-93D8-F91E07E5E8D8}" dt="2024-04-01T19:48:43.625" v="718" actId="208"/>
          <ac:spMkLst>
            <pc:docMk/>
            <pc:sldMk cId="2877525295" sldId="308"/>
            <ac:spMk id="30" creationId="{9EBB3BF7-B2AE-1FE4-11D8-0096FDBE254F}"/>
          </ac:spMkLst>
        </pc:spChg>
        <pc:grpChg chg="add del mod">
          <ac:chgData name="Liu, Lucas" userId="5ab97cf0-0e13-4a2b-8156-6fe1d4dea31c" providerId="ADAL" clId="{3B26803F-EF8D-5846-93D8-F91E07E5E8D8}" dt="2024-04-01T19:48:04.085" v="709" actId="165"/>
          <ac:grpSpMkLst>
            <pc:docMk/>
            <pc:sldMk cId="2877525295" sldId="308"/>
            <ac:grpSpMk id="3" creationId="{40FCE849-E410-D059-752E-0A78D3A012FF}"/>
          </ac:grpSpMkLst>
        </pc:grpChg>
        <pc:grpChg chg="mod topLvl">
          <ac:chgData name="Liu, Lucas" userId="5ab97cf0-0e13-4a2b-8156-6fe1d4dea31c" providerId="ADAL" clId="{3B26803F-EF8D-5846-93D8-F91E07E5E8D8}" dt="2024-04-01T19:48:04.085" v="709" actId="165"/>
          <ac:grpSpMkLst>
            <pc:docMk/>
            <pc:sldMk cId="2877525295" sldId="308"/>
            <ac:grpSpMk id="5" creationId="{C0F4AEFB-A43D-6D53-71D6-36EF954F4559}"/>
          </ac:grpSpMkLst>
        </pc:grpChg>
        <pc:grpChg chg="mod topLvl">
          <ac:chgData name="Liu, Lucas" userId="5ab97cf0-0e13-4a2b-8156-6fe1d4dea31c" providerId="ADAL" clId="{3B26803F-EF8D-5846-93D8-F91E07E5E8D8}" dt="2024-04-01T19:48:04.085" v="709" actId="165"/>
          <ac:grpSpMkLst>
            <pc:docMk/>
            <pc:sldMk cId="2877525295" sldId="308"/>
            <ac:grpSpMk id="6" creationId="{5FD55B4B-60A8-7F76-60EA-9D0C4DA54464}"/>
          </ac:grpSpMkLst>
        </pc:grpChg>
        <pc:grpChg chg="mod topLvl">
          <ac:chgData name="Liu, Lucas" userId="5ab97cf0-0e13-4a2b-8156-6fe1d4dea31c" providerId="ADAL" clId="{3B26803F-EF8D-5846-93D8-F91E07E5E8D8}" dt="2024-04-01T19:48:04.085" v="709" actId="165"/>
          <ac:grpSpMkLst>
            <pc:docMk/>
            <pc:sldMk cId="2877525295" sldId="308"/>
            <ac:grpSpMk id="7" creationId="{4A3190EF-B223-5639-93CC-4E28F64ACE54}"/>
          </ac:grpSpMkLst>
        </pc:grpChg>
        <pc:grpChg chg="mod topLvl">
          <ac:chgData name="Liu, Lucas" userId="5ab97cf0-0e13-4a2b-8156-6fe1d4dea31c" providerId="ADAL" clId="{3B26803F-EF8D-5846-93D8-F91E07E5E8D8}" dt="2024-04-01T19:48:04.085" v="709" actId="165"/>
          <ac:grpSpMkLst>
            <pc:docMk/>
            <pc:sldMk cId="2877525295" sldId="308"/>
            <ac:grpSpMk id="8" creationId="{EB8DA83A-81A6-B055-B3C5-E23A346D2F05}"/>
          </ac:grpSpMkLst>
        </pc:grpChg>
        <pc:grpChg chg="add mod topLvl">
          <ac:chgData name="Liu, Lucas" userId="5ab97cf0-0e13-4a2b-8156-6fe1d4dea31c" providerId="ADAL" clId="{3B26803F-EF8D-5846-93D8-F91E07E5E8D8}" dt="2024-04-01T19:51:23.696" v="746" actId="165"/>
          <ac:grpSpMkLst>
            <pc:docMk/>
            <pc:sldMk cId="2877525295" sldId="308"/>
            <ac:grpSpMk id="32" creationId="{7EF0F45D-10D5-CFB7-29BA-32E12C81A08C}"/>
          </ac:grpSpMkLst>
        </pc:grpChg>
        <pc:grpChg chg="add">
          <ac:chgData name="Liu, Lucas" userId="5ab97cf0-0e13-4a2b-8156-6fe1d4dea31c" providerId="ADAL" clId="{3B26803F-EF8D-5846-93D8-F91E07E5E8D8}" dt="2024-04-01T19:50:40.435" v="740" actId="164"/>
          <ac:grpSpMkLst>
            <pc:docMk/>
            <pc:sldMk cId="2877525295" sldId="308"/>
            <ac:grpSpMk id="40" creationId="{59ECBC6A-9283-91CE-6046-0AE888E1F558}"/>
          </ac:grpSpMkLst>
        </pc:grpChg>
        <pc:grpChg chg="add del">
          <ac:chgData name="Liu, Lucas" userId="5ab97cf0-0e13-4a2b-8156-6fe1d4dea31c" providerId="ADAL" clId="{3B26803F-EF8D-5846-93D8-F91E07E5E8D8}" dt="2024-04-01T19:51:23.696" v="746" actId="165"/>
          <ac:grpSpMkLst>
            <pc:docMk/>
            <pc:sldMk cId="2877525295" sldId="308"/>
            <ac:grpSpMk id="41" creationId="{A31EDA80-8386-1B10-2CFC-5297C06DB097}"/>
          </ac:grpSpMkLst>
        </pc:grpChg>
        <pc:grpChg chg="add">
          <ac:chgData name="Liu, Lucas" userId="5ab97cf0-0e13-4a2b-8156-6fe1d4dea31c" providerId="ADAL" clId="{3B26803F-EF8D-5846-93D8-F91E07E5E8D8}" dt="2024-04-01T19:51:26.905" v="747" actId="164"/>
          <ac:grpSpMkLst>
            <pc:docMk/>
            <pc:sldMk cId="2877525295" sldId="308"/>
            <ac:grpSpMk id="42" creationId="{B13C0320-1509-CAAF-B7BD-120221830F63}"/>
          </ac:grpSpMkLst>
        </pc:grpChg>
        <pc:cxnChg chg="del mod topLvl">
          <ac:chgData name="Liu, Lucas" userId="5ab97cf0-0e13-4a2b-8156-6fe1d4dea31c" providerId="ADAL" clId="{3B26803F-EF8D-5846-93D8-F91E07E5E8D8}" dt="2024-04-01T19:48:15.260" v="712" actId="478"/>
          <ac:cxnSpMkLst>
            <pc:docMk/>
            <pc:sldMk cId="2877525295" sldId="308"/>
            <ac:cxnSpMk id="10" creationId="{ED9DF970-F3EA-C531-11FC-432F25A7A89C}"/>
          </ac:cxnSpMkLst>
        </pc:cxnChg>
        <pc:cxnChg chg="add mod topLvl">
          <ac:chgData name="Liu, Lucas" userId="5ab97cf0-0e13-4a2b-8156-6fe1d4dea31c" providerId="ADAL" clId="{3B26803F-EF8D-5846-93D8-F91E07E5E8D8}" dt="2024-04-01T19:51:23.696" v="746" actId="165"/>
          <ac:cxnSpMkLst>
            <pc:docMk/>
            <pc:sldMk cId="2877525295" sldId="308"/>
            <ac:cxnSpMk id="34" creationId="{BE23165F-08DA-A0C1-54D7-2899C3F36D32}"/>
          </ac:cxnSpMkLst>
        </pc:cxnChg>
        <pc:cxnChg chg="add mod topLvl">
          <ac:chgData name="Liu, Lucas" userId="5ab97cf0-0e13-4a2b-8156-6fe1d4dea31c" providerId="ADAL" clId="{3B26803F-EF8D-5846-93D8-F91E07E5E8D8}" dt="2024-04-01T19:51:23.696" v="746" actId="165"/>
          <ac:cxnSpMkLst>
            <pc:docMk/>
            <pc:sldMk cId="2877525295" sldId="308"/>
            <ac:cxnSpMk id="35" creationId="{46DC2032-4A5E-8F3C-DACB-86387D77EA7F}"/>
          </ac:cxnSpMkLst>
        </pc:cxnChg>
      </pc:sldChg>
      <pc:sldChg chg="addSp delSp modSp mod addAnim delAnim modAnim">
        <pc:chgData name="Liu, Lucas" userId="5ab97cf0-0e13-4a2b-8156-6fe1d4dea31c" providerId="ADAL" clId="{3B26803F-EF8D-5846-93D8-F91E07E5E8D8}" dt="2024-03-31T22:29:48.572" v="662"/>
        <pc:sldMkLst>
          <pc:docMk/>
          <pc:sldMk cId="3497702455" sldId="312"/>
        </pc:sldMkLst>
        <pc:spChg chg="mod">
          <ac:chgData name="Liu, Lucas" userId="5ab97cf0-0e13-4a2b-8156-6fe1d4dea31c" providerId="ADAL" clId="{3B26803F-EF8D-5846-93D8-F91E07E5E8D8}" dt="2024-03-31T21:55:28.579" v="215" actId="1076"/>
          <ac:spMkLst>
            <pc:docMk/>
            <pc:sldMk cId="3497702455" sldId="312"/>
            <ac:spMk id="4" creationId="{040537BF-8E85-538B-97A8-3867150BF0CF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9" creationId="{2C0DA69F-B73B-3E88-5413-DF87DC7B2F6C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0" creationId="{770843AB-A0CC-9E62-67C5-9DE18AE45CDF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1" creationId="{BE7C4F82-B3D0-1D42-4958-D259F4EE4323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2" creationId="{85DB1C19-3A6F-B3FF-53CD-018663F2E763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3" creationId="{33FC0BFF-3D92-D9CF-9943-3EB40DFC8487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4" creationId="{74ED4A4C-8D1F-B282-5C28-161A87F78037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5" creationId="{8A1F4D57-7DF2-5228-6C31-C37C4724BE86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6" creationId="{04E99056-64C2-A882-56AB-32D34603DE7A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7" creationId="{280FA05D-63AA-3B4A-9619-097EBF9FC5E1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8" creationId="{410531BC-DEEE-184F-A05A-5BB1B1A880F5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19" creationId="{8CFFAD3C-C96F-A8B5-C6AE-ED86788C2FB2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20" creationId="{F0ADE8DB-9EAE-1460-E135-72DFB2D518E2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21" creationId="{099C86A0-6FFA-1391-A5F7-0381B26E8CB4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22" creationId="{83DFBD35-DADD-9468-3217-4F552AF6CC31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23" creationId="{3D3BBD48-D0A1-4008-FA50-0648B27A6AB7}"/>
          </ac:spMkLst>
        </pc:spChg>
        <pc:spChg chg="mod">
          <ac:chgData name="Liu, Lucas" userId="5ab97cf0-0e13-4a2b-8156-6fe1d4dea31c" providerId="ADAL" clId="{3B26803F-EF8D-5846-93D8-F91E07E5E8D8}" dt="2024-03-31T21:44:53.936" v="62" actId="2085"/>
          <ac:spMkLst>
            <pc:docMk/>
            <pc:sldMk cId="3497702455" sldId="312"/>
            <ac:spMk id="24" creationId="{D09CFCE3-FFF7-60ED-EFAD-BC0190FE71BD}"/>
          </ac:spMkLst>
        </pc:spChg>
        <pc:spChg chg="add del">
          <ac:chgData name="Liu, Lucas" userId="5ab97cf0-0e13-4a2b-8156-6fe1d4dea31c" providerId="ADAL" clId="{3B26803F-EF8D-5846-93D8-F91E07E5E8D8}" dt="2024-03-31T21:43:08.089" v="32" actId="478"/>
          <ac:spMkLst>
            <pc:docMk/>
            <pc:sldMk cId="3497702455" sldId="312"/>
            <ac:spMk id="28" creationId="{6375BBC5-E05F-D7F3-43C0-3010A2336445}"/>
          </ac:spMkLst>
        </pc:spChg>
        <pc:spChg chg="add mod">
          <ac:chgData name="Liu, Lucas" userId="5ab97cf0-0e13-4a2b-8156-6fe1d4dea31c" providerId="ADAL" clId="{3B26803F-EF8D-5846-93D8-F91E07E5E8D8}" dt="2024-03-31T21:44:57.283" v="63" actId="2085"/>
          <ac:spMkLst>
            <pc:docMk/>
            <pc:sldMk cId="3497702455" sldId="312"/>
            <ac:spMk id="31" creationId="{A188857D-35A9-10F4-D038-60806A152979}"/>
          </ac:spMkLst>
        </pc:spChg>
        <pc:spChg chg="add mod topLvl">
          <ac:chgData name="Liu, Lucas" userId="5ab97cf0-0e13-4a2b-8156-6fe1d4dea31c" providerId="ADAL" clId="{3B26803F-EF8D-5846-93D8-F91E07E5E8D8}" dt="2024-03-31T22:00:52.255" v="276" actId="207"/>
          <ac:spMkLst>
            <pc:docMk/>
            <pc:sldMk cId="3497702455" sldId="312"/>
            <ac:spMk id="46" creationId="{A28C1076-E772-60D1-6297-16CE9BEA2A75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53" creationId="{6564AECD-4461-8FDB-1E55-299DD41D6019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54" creationId="{10735462-D90D-CF22-9D80-B56C465D4D85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55" creationId="{5802F361-32CD-EF7A-7FFD-4F0A05668CC6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60" creationId="{A460842E-C9B4-8219-5001-DE552E56330A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62" creationId="{C270D420-30D0-39D4-03A7-7B15CF2E22B2}"/>
          </ac:spMkLst>
        </pc:spChg>
        <pc:spChg chg="add mod">
          <ac:chgData name="Liu, Lucas" userId="5ab97cf0-0e13-4a2b-8156-6fe1d4dea31c" providerId="ADAL" clId="{3B26803F-EF8D-5846-93D8-F91E07E5E8D8}" dt="2024-03-31T22:10:29.438" v="359" actId="113"/>
          <ac:spMkLst>
            <pc:docMk/>
            <pc:sldMk cId="3497702455" sldId="312"/>
            <ac:spMk id="96" creationId="{FE4BE591-0279-50EC-A95E-127091F81535}"/>
          </ac:spMkLst>
        </pc:spChg>
        <pc:spChg chg="mod">
          <ac:chgData name="Liu, Lucas" userId="5ab97cf0-0e13-4a2b-8156-6fe1d4dea31c" providerId="ADAL" clId="{3B26803F-EF8D-5846-93D8-F91E07E5E8D8}" dt="2024-03-31T21:53:46.024" v="199" actId="1076"/>
          <ac:spMkLst>
            <pc:docMk/>
            <pc:sldMk cId="3497702455" sldId="312"/>
            <ac:spMk id="105" creationId="{1B1EDD12-5C2F-B354-9AF2-64FB3BFD4A56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1" creationId="{9047961A-3AEC-CBBD-D9F7-A83A92BE7E59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2" creationId="{50BCD006-86BF-7061-6772-9C700FFD93CC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3" creationId="{2C5884B8-057F-DD62-F3EA-282B2D09ED3D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4" creationId="{E1DBF324-CB98-85A8-A99A-29AE2570AA7E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5" creationId="{9B4257A0-DA43-80B8-7082-B3166716C64C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6" creationId="{F1B415C5-7ADB-36A5-4E57-E79AD6EAE765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7" creationId="{86276461-2423-C002-C379-55B885BBB315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8" creationId="{386D5C0F-AF2C-B594-605B-6F4C2DB6D947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19" creationId="{CB684B7E-EB07-A063-0A68-ED2F34227224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0" creationId="{7697C7A2-0634-2A30-467C-DD73337E38D3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1" creationId="{B292B950-F366-6DB9-8874-61DD82D4E007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2" creationId="{DC7A5309-F930-2602-6330-CAB27D94141E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3" creationId="{879880C6-E225-972E-107C-5F1D3CFE0685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4" creationId="{F458AE8E-98F6-2837-210F-8C350391DF76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5" creationId="{C6E4DED1-E8C3-0C6C-9376-E2B17246F437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26" creationId="{772538DB-076C-D886-0DB2-499C15A86A6F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2" creationId="{2C43AF65-1E47-DC71-4E15-06AD87A5D4A8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3" creationId="{F32B917F-0170-EA51-EDBF-34A1E992F7DC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4" creationId="{98CB6A2E-0FA5-31B4-CDD7-F75A0B723ECC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5" creationId="{8A5B6992-7DCC-4629-91C9-902D6FE480F8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6" creationId="{398D5A3B-A7DD-78DC-E7D3-97F9D26CF46F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7" creationId="{B7E23E54-A33F-004B-9AB4-331999B92A92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8" creationId="{E2514660-E065-CA48-A131-0A8F0F6CF437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39" creationId="{F3004039-0F95-0FCA-82F5-91FFCAE4C93C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40" creationId="{7D591649-1AED-03E7-484C-EC1BB9CB4234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41" creationId="{07F3707F-01A6-67A3-82B3-EF98C2CF808A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42" creationId="{C085A53A-7B03-2780-6A04-24EEDE92FD99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43" creationId="{8B960B56-5AF7-04BF-91A3-9231FBD52C7B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44" creationId="{97591E05-56F9-C85C-2382-E69584E6E4E9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45" creationId="{10AFD12F-1CEB-29F7-7A9B-1E2F3D313C8A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74" creationId="{F6E04C2B-3252-FE80-F2FD-A411E5ED2442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75" creationId="{77882C58-FD52-EE0C-5145-050C0D95FF46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1" creationId="{01047EF7-5D1E-F49C-5E51-20D39CAB7FD7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2" creationId="{32648CBC-638B-616D-B1F4-DD029EC4897A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3" creationId="{3D4BB2B6-46DA-80A6-7B4B-74E91150E827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4" creationId="{589FABDF-1A98-99FF-49E0-E4EAF904D7B1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5" creationId="{6BC80078-F76C-9A9E-1DEE-58B6BC7A5FB6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6" creationId="{B7B1C7A1-E72E-58F9-C8C9-1C026AA14F6B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7" creationId="{E5DBECB7-269E-1BD7-4579-202780A5E9F9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8" creationId="{64788EB3-452D-7FC3-D7BB-56BED41AE6BE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89" creationId="{654451E9-3BE1-F1BE-977A-198ECE87D652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90" creationId="{AC2837AE-133A-8105-9723-3257006B012C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191" creationId="{3D84DA47-EF8D-AA64-429B-49CE92CDE83F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256" creationId="{E7F43260-A717-B15B-EAB7-B53355E9F6C1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257" creationId="{230C037B-2A2D-8BCE-3627-FD7F81A6FBB8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258" creationId="{893CDE61-4F34-BFA3-D080-54CBD4C7E8E6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259" creationId="{29EFCA79-B976-99B2-4B41-71D882FD11C5}"/>
          </ac:spMkLst>
        </pc:spChg>
        <pc:spChg chg="mod">
          <ac:chgData name="Liu, Lucas" userId="5ab97cf0-0e13-4a2b-8156-6fe1d4dea31c" providerId="ADAL" clId="{3B26803F-EF8D-5846-93D8-F91E07E5E8D8}" dt="2024-03-31T22:01:51.285" v="279"/>
          <ac:spMkLst>
            <pc:docMk/>
            <pc:sldMk cId="3497702455" sldId="312"/>
            <ac:spMk id="260" creationId="{3E92B667-8B31-345E-F2C3-630D789DF628}"/>
          </ac:spMkLst>
        </pc:spChg>
        <pc:spChg chg="add del mod topLvl">
          <ac:chgData name="Liu, Lucas" userId="5ab97cf0-0e13-4a2b-8156-6fe1d4dea31c" providerId="ADAL" clId="{3B26803F-EF8D-5846-93D8-F91E07E5E8D8}" dt="2024-03-31T22:02:05.505" v="285" actId="21"/>
          <ac:spMkLst>
            <pc:docMk/>
            <pc:sldMk cId="3497702455" sldId="312"/>
            <ac:spMk id="261" creationId="{7FBCC3F1-9A3C-A265-1176-55537082A0C3}"/>
          </ac:spMkLst>
        </pc:spChg>
        <pc:spChg chg="add del mod topLvl">
          <ac:chgData name="Liu, Lucas" userId="5ab97cf0-0e13-4a2b-8156-6fe1d4dea31c" providerId="ADAL" clId="{3B26803F-EF8D-5846-93D8-F91E07E5E8D8}" dt="2024-03-31T22:02:05.505" v="285" actId="21"/>
          <ac:spMkLst>
            <pc:docMk/>
            <pc:sldMk cId="3497702455" sldId="312"/>
            <ac:spMk id="262" creationId="{16C6F57D-67C3-5919-D666-904F0C51C474}"/>
          </ac:spMkLst>
        </pc:spChg>
        <pc:spChg chg="add del mod topLvl">
          <ac:chgData name="Liu, Lucas" userId="5ab97cf0-0e13-4a2b-8156-6fe1d4dea31c" providerId="ADAL" clId="{3B26803F-EF8D-5846-93D8-F91E07E5E8D8}" dt="2024-03-31T22:02:05.505" v="285" actId="21"/>
          <ac:spMkLst>
            <pc:docMk/>
            <pc:sldMk cId="3497702455" sldId="312"/>
            <ac:spMk id="263" creationId="{28ECECE6-20E7-95BD-802C-EEF4C0EB9A54}"/>
          </ac:spMkLst>
        </pc:spChg>
        <pc:spChg chg="add del mod topLvl">
          <ac:chgData name="Liu, Lucas" userId="5ab97cf0-0e13-4a2b-8156-6fe1d4dea31c" providerId="ADAL" clId="{3B26803F-EF8D-5846-93D8-F91E07E5E8D8}" dt="2024-03-31T22:02:05.505" v="285" actId="21"/>
          <ac:spMkLst>
            <pc:docMk/>
            <pc:sldMk cId="3497702455" sldId="312"/>
            <ac:spMk id="264" creationId="{22E67A53-FA9F-0FAB-0C56-D9145776D857}"/>
          </ac:spMkLst>
        </pc:spChg>
        <pc:spChg chg="mod topLvl">
          <ac:chgData name="Liu, Lucas" userId="5ab97cf0-0e13-4a2b-8156-6fe1d4dea31c" providerId="ADAL" clId="{3B26803F-EF8D-5846-93D8-F91E07E5E8D8}" dt="2024-03-31T22:24:08.900" v="625" actId="165"/>
          <ac:spMkLst>
            <pc:docMk/>
            <pc:sldMk cId="3497702455" sldId="312"/>
            <ac:spMk id="270" creationId="{96FFC48B-F6C2-9AF3-4138-D5DB34A259D1}"/>
          </ac:spMkLst>
        </pc:spChg>
        <pc:spChg chg="mod topLvl">
          <ac:chgData name="Liu, Lucas" userId="5ab97cf0-0e13-4a2b-8156-6fe1d4dea31c" providerId="ADAL" clId="{3B26803F-EF8D-5846-93D8-F91E07E5E8D8}" dt="2024-03-31T22:24:08.900" v="625" actId="165"/>
          <ac:spMkLst>
            <pc:docMk/>
            <pc:sldMk cId="3497702455" sldId="312"/>
            <ac:spMk id="271" creationId="{D6AD1B97-E4B9-4FBE-0E57-1E30C5CB3384}"/>
          </ac:spMkLst>
        </pc:spChg>
        <pc:spChg chg="mod topLvl">
          <ac:chgData name="Liu, Lucas" userId="5ab97cf0-0e13-4a2b-8156-6fe1d4dea31c" providerId="ADAL" clId="{3B26803F-EF8D-5846-93D8-F91E07E5E8D8}" dt="2024-03-31T22:24:08.900" v="625" actId="165"/>
          <ac:spMkLst>
            <pc:docMk/>
            <pc:sldMk cId="3497702455" sldId="312"/>
            <ac:spMk id="272" creationId="{C9701852-511C-9FF9-B9AA-2499E556B054}"/>
          </ac:spMkLst>
        </pc:spChg>
        <pc:spChg chg="mod topLvl">
          <ac:chgData name="Liu, Lucas" userId="5ab97cf0-0e13-4a2b-8156-6fe1d4dea31c" providerId="ADAL" clId="{3B26803F-EF8D-5846-93D8-F91E07E5E8D8}" dt="2024-03-31T22:24:33.015" v="630" actId="1076"/>
          <ac:spMkLst>
            <pc:docMk/>
            <pc:sldMk cId="3497702455" sldId="312"/>
            <ac:spMk id="273" creationId="{65ED5FC1-F001-86E0-DB28-29E74434BA23}"/>
          </ac:spMkLst>
        </pc:spChg>
        <pc:spChg chg="mod">
          <ac:chgData name="Liu, Lucas" userId="5ab97cf0-0e13-4a2b-8156-6fe1d4dea31c" providerId="ADAL" clId="{3B26803F-EF8D-5846-93D8-F91E07E5E8D8}" dt="2024-03-31T21:53:44.276" v="195" actId="14100"/>
          <ac:spMkLst>
            <pc:docMk/>
            <pc:sldMk cId="3497702455" sldId="312"/>
            <ac:spMk id="274" creationId="{B22F244E-51F4-A0C5-7CC3-B2F0B3C41E76}"/>
          </ac:spMkLst>
        </pc:spChg>
        <pc:spChg chg="mod">
          <ac:chgData name="Liu, Lucas" userId="5ab97cf0-0e13-4a2b-8156-6fe1d4dea31c" providerId="ADAL" clId="{3B26803F-EF8D-5846-93D8-F91E07E5E8D8}" dt="2024-03-31T21:53:44.620" v="196" actId="1076"/>
          <ac:spMkLst>
            <pc:docMk/>
            <pc:sldMk cId="3497702455" sldId="312"/>
            <ac:spMk id="276" creationId="{05C91DB5-D21D-CEE6-7D7F-1BB51F5D8791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28" creationId="{4E28FE1D-2ED9-4268-167A-A18397A80695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29" creationId="{E2CC72AC-0F70-D6BD-A2AF-BC8350E2EE43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0" creationId="{46B1C3F8-7237-1FB1-7D2A-285EBFC7C335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1" creationId="{66A1590D-996E-6FF3-E51F-67A05E62DD4E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2" creationId="{DA53DA6D-A693-E45C-C394-689F6E794EFB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3" creationId="{60EA60EB-EDFF-2764-5500-639BB1A13EA5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4" creationId="{DA03DE5D-4942-3795-056D-74D05D37F799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5" creationId="{89383272-4589-C242-0730-B2496C44E1A7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6" creationId="{2B57263E-FF9A-1B35-CEB6-A7D86A9AA86D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7" creationId="{0C551084-64D8-9319-1792-C8C4F107916F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8" creationId="{F683ADCB-667F-5BD6-BA80-6419CD671EC9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39" creationId="{20C60D6C-A9CF-0E21-B3C1-16708F55EBF5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40" creationId="{4B991FC9-A876-1252-9AD1-EB83C1D196A9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41" creationId="{80767829-D80B-E93A-A4AF-33B0C1A4C65A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42" creationId="{DB01A88C-7B03-5DAB-A831-740DF46A2F97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43" creationId="{6B809590-99F2-2DC9-E0EC-07496D6B1E66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48" creationId="{7E39F8A5-7EF1-60C6-A4FD-D97249CB7428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49" creationId="{39FDFD5C-5060-D9F8-ED35-56BAACD77DC7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0" creationId="{018A554D-D212-68CC-475A-AFA1DDA84B1C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1" creationId="{58C27CCE-E75E-229E-6C72-6F34683104D3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2" creationId="{790DB0C3-ADE8-A865-9BEA-E6CDD7410136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3" creationId="{5D0749C4-B9FF-C43F-40AA-007087F821B6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4" creationId="{79B07E65-FB22-C334-297B-B6CF89D6CFC0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5" creationId="{5561E11C-A619-F1F5-BAAA-10E4F37090BE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6" creationId="{BB7DC859-BE10-B821-EC48-B8ABD72F05CA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7" creationId="{78B741D6-3E46-5264-7C92-7EB224912056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8" creationId="{E37D2E68-3070-F4F7-070E-1BECF360CFD1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59" creationId="{04CBA658-BBC0-808B-1FD0-2807A697CFD5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60" creationId="{C722AE73-3894-4AD4-E9A0-797DB57F869E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61" creationId="{A07B2307-EA5D-2E73-39E4-4D9EF67A09B0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62" creationId="{EC8F7800-8005-D3BC-B43D-6E42945214A8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63" creationId="{24536972-9ACE-287A-3AF5-81DEEF437482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68" creationId="{A5243004-660F-AC6E-C542-E32358B9BC03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69" creationId="{ABA88176-EE40-35A3-AF67-883F3B2F26AF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70" creationId="{37D38D5F-5226-AC81-FD76-3A032E370549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371" creationId="{D77E0AEC-E667-F191-67DB-AA83F58574C0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00" creationId="{C1CBC1E5-0A02-2BE8-EDFA-352D19E92A0C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01" creationId="{4583E62F-B27E-AE54-C9A1-5F66ED09FCC8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02" creationId="{69E1C42E-1377-C7E4-43DD-0C0B34799C8B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03" creationId="{5653E469-155D-4885-6E69-8FEC992C034F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04" creationId="{F829B230-AFA3-34A0-CE9F-F540427E7F22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30" creationId="{34F9B57D-24E3-8B2B-3C57-00334BCC130D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31" creationId="{3CA2CC8F-F1A7-03F6-8A55-E9D25477AEC9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33" creationId="{C1895479-0159-315B-300A-D64D4F131FD1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34" creationId="{CC7B0F6C-A917-91F2-C847-5D112D403AA9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35" creationId="{713DBE39-C988-D4AE-A988-2C2E8B7A6AD1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437" creationId="{3815BBEA-DCEF-8CE7-71BA-49442093C930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63" creationId="{EA4C4A6F-6B70-0170-7509-80ACE0791A12}"/>
          </ac:spMkLst>
        </pc:spChg>
        <pc:spChg chg="mod topLvl">
          <ac:chgData name="Liu, Lucas" userId="5ab97cf0-0e13-4a2b-8156-6fe1d4dea31c" providerId="ADAL" clId="{3B26803F-EF8D-5846-93D8-F91E07E5E8D8}" dt="2024-03-31T22:03:50.338" v="301" actId="207"/>
          <ac:spMkLst>
            <pc:docMk/>
            <pc:sldMk cId="3497702455" sldId="312"/>
            <ac:spMk id="470" creationId="{5AE935AA-28DE-5883-6968-57C6E7E73F41}"/>
          </ac:spMkLst>
        </pc:spChg>
        <pc:spChg chg="mod topLvl">
          <ac:chgData name="Liu, Lucas" userId="5ab97cf0-0e13-4a2b-8156-6fe1d4dea31c" providerId="ADAL" clId="{3B26803F-EF8D-5846-93D8-F91E07E5E8D8}" dt="2024-03-31T22:03:50.338" v="301" actId="207"/>
          <ac:spMkLst>
            <pc:docMk/>
            <pc:sldMk cId="3497702455" sldId="312"/>
            <ac:spMk id="472" creationId="{47328CA4-05F6-C97A-04BB-7402979E16A4}"/>
          </ac:spMkLst>
        </pc:spChg>
        <pc:spChg chg="mod topLvl">
          <ac:chgData name="Liu, Lucas" userId="5ab97cf0-0e13-4a2b-8156-6fe1d4dea31c" providerId="ADAL" clId="{3B26803F-EF8D-5846-93D8-F91E07E5E8D8}" dt="2024-03-31T22:03:50.338" v="301" actId="207"/>
          <ac:spMkLst>
            <pc:docMk/>
            <pc:sldMk cId="3497702455" sldId="312"/>
            <ac:spMk id="474" creationId="{CDF8BAB5-2170-290C-2C29-A70EDD1BDC92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75" creationId="{05B2582C-CD28-E0B5-D589-D4196FCC045C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76" creationId="{A5707B13-31C6-AD6C-F68D-D1AC5573AA47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77" creationId="{B5D4C18E-3BB9-95A2-5375-5BE5BDE2A7E6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78" creationId="{F793D226-75B9-0948-7A11-0FCE3216703D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79" creationId="{977B0C33-6E0D-62DA-0B78-8BAC969F5F2B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0" creationId="{70D2FF8D-CD93-BEC2-D91D-BE1187E99AD3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1" creationId="{36E0B63D-067B-5E51-E966-6FA8629A60CC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2" creationId="{24ABF28E-36EA-657F-02F4-83D00B11CF46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3" creationId="{70AEF6A0-F0CB-F973-0CB8-F1BA83C48549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5" creationId="{02D37BDA-30BC-BDE0-3CF3-74E13562E8BD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6" creationId="{ED285EB4-5FC0-378C-C39B-C47A420375F0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7" creationId="{F55156D7-30C0-2266-AD8A-3FB2273854E9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8" creationId="{5878E7A9-E3BF-9F79-D238-13FCB1DDE59A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89" creationId="{9E479C1A-97D0-272E-6DAC-E4980B279BF6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90" creationId="{8B7FA1C1-D83D-9A60-A4E7-7DB5729FAF30}"/>
          </ac:spMkLst>
        </pc:spChg>
        <pc:spChg chg="mod">
          <ac:chgData name="Liu, Lucas" userId="5ab97cf0-0e13-4a2b-8156-6fe1d4dea31c" providerId="ADAL" clId="{3B26803F-EF8D-5846-93D8-F91E07E5E8D8}" dt="2024-03-31T21:49:05.234" v="127"/>
          <ac:spMkLst>
            <pc:docMk/>
            <pc:sldMk cId="3497702455" sldId="312"/>
            <ac:spMk id="491" creationId="{B6A62E98-0984-768F-A366-7DB2A89E91E7}"/>
          </ac:spMkLst>
        </pc:spChg>
        <pc:spChg chg="mod">
          <ac:chgData name="Liu, Lucas" userId="5ab97cf0-0e13-4a2b-8156-6fe1d4dea31c" providerId="ADAL" clId="{3B26803F-EF8D-5846-93D8-F91E07E5E8D8}" dt="2024-03-31T22:03:58.274" v="303" actId="208"/>
          <ac:spMkLst>
            <pc:docMk/>
            <pc:sldMk cId="3497702455" sldId="312"/>
            <ac:spMk id="494" creationId="{240DED75-7CD6-6B5C-F7F2-7D295ABA63A9}"/>
          </ac:spMkLst>
        </pc:spChg>
        <pc:spChg chg="mod">
          <ac:chgData name="Liu, Lucas" userId="5ab97cf0-0e13-4a2b-8156-6fe1d4dea31c" providerId="ADAL" clId="{3B26803F-EF8D-5846-93D8-F91E07E5E8D8}" dt="2024-03-31T22:03:58.274" v="303" actId="208"/>
          <ac:spMkLst>
            <pc:docMk/>
            <pc:sldMk cId="3497702455" sldId="312"/>
            <ac:spMk id="495" creationId="{F13C3D33-DD52-D38F-D5DF-F71CE3A0E66B}"/>
          </ac:spMkLst>
        </pc:spChg>
        <pc:spChg chg="mod">
          <ac:chgData name="Liu, Lucas" userId="5ab97cf0-0e13-4a2b-8156-6fe1d4dea31c" providerId="ADAL" clId="{3B26803F-EF8D-5846-93D8-F91E07E5E8D8}" dt="2024-03-31T22:03:58.274" v="303" actId="208"/>
          <ac:spMkLst>
            <pc:docMk/>
            <pc:sldMk cId="3497702455" sldId="312"/>
            <ac:spMk id="496" creationId="{5CE8FA46-13D8-40D4-E9D1-AB0A2CEC0561}"/>
          </ac:spMkLst>
        </pc:spChg>
        <pc:spChg chg="mod">
          <ac:chgData name="Liu, Lucas" userId="5ab97cf0-0e13-4a2b-8156-6fe1d4dea31c" providerId="ADAL" clId="{3B26803F-EF8D-5846-93D8-F91E07E5E8D8}" dt="2024-03-31T22:20:04.134" v="568" actId="20577"/>
          <ac:spMkLst>
            <pc:docMk/>
            <pc:sldMk cId="3497702455" sldId="312"/>
            <ac:spMk id="512" creationId="{091B42D3-3C6A-CDF7-C234-971F38FBB2A3}"/>
          </ac:spMkLst>
        </pc:spChg>
        <pc:spChg chg="add mod topLvl">
          <ac:chgData name="Liu, Lucas" userId="5ab97cf0-0e13-4a2b-8156-6fe1d4dea31c" providerId="ADAL" clId="{3B26803F-EF8D-5846-93D8-F91E07E5E8D8}" dt="2024-03-31T22:24:35.307" v="632" actId="164"/>
          <ac:spMkLst>
            <pc:docMk/>
            <pc:sldMk cId="3497702455" sldId="312"/>
            <ac:spMk id="513" creationId="{50212CB3-6A7B-2290-78B9-6E184AE3F436}"/>
          </ac:spMkLst>
        </pc:spChg>
        <pc:spChg chg="add mod topLvl">
          <ac:chgData name="Liu, Lucas" userId="5ab97cf0-0e13-4a2b-8156-6fe1d4dea31c" providerId="ADAL" clId="{3B26803F-EF8D-5846-93D8-F91E07E5E8D8}" dt="2024-03-31T22:23:44.729" v="619" actId="1076"/>
          <ac:spMkLst>
            <pc:docMk/>
            <pc:sldMk cId="3497702455" sldId="312"/>
            <ac:spMk id="519" creationId="{179EFCEB-704D-79E4-10CA-A5E957316F10}"/>
          </ac:spMkLst>
        </pc:spChg>
        <pc:spChg chg="add del mod">
          <ac:chgData name="Liu, Lucas" userId="5ab97cf0-0e13-4a2b-8156-6fe1d4dea31c" providerId="ADAL" clId="{3B26803F-EF8D-5846-93D8-F91E07E5E8D8}" dt="2024-03-31T22:08:55.365" v="348" actId="478"/>
          <ac:spMkLst>
            <pc:docMk/>
            <pc:sldMk cId="3497702455" sldId="312"/>
            <ac:spMk id="521" creationId="{6B435581-C502-12C6-9429-BEBA9B9DAF20}"/>
          </ac:spMkLst>
        </pc:spChg>
        <pc:spChg chg="add del mod">
          <ac:chgData name="Liu, Lucas" userId="5ab97cf0-0e13-4a2b-8156-6fe1d4dea31c" providerId="ADAL" clId="{3B26803F-EF8D-5846-93D8-F91E07E5E8D8}" dt="2024-03-31T22:09:11.923" v="353" actId="478"/>
          <ac:spMkLst>
            <pc:docMk/>
            <pc:sldMk cId="3497702455" sldId="312"/>
            <ac:spMk id="522" creationId="{A632A95C-6233-6FA3-076D-4EE65671C0C5}"/>
          </ac:spMkLst>
        </pc:spChg>
        <pc:spChg chg="add mod">
          <ac:chgData name="Liu, Lucas" userId="5ab97cf0-0e13-4a2b-8156-6fe1d4dea31c" providerId="ADAL" clId="{3B26803F-EF8D-5846-93D8-F91E07E5E8D8}" dt="2024-03-31T22:08:52.164" v="347"/>
          <ac:spMkLst>
            <pc:docMk/>
            <pc:sldMk cId="3497702455" sldId="312"/>
            <ac:spMk id="523" creationId="{DCF75AD2-58BD-E8DE-F4E0-27F989274632}"/>
          </ac:spMkLst>
        </pc:spChg>
        <pc:spChg chg="add mod topLvl">
          <ac:chgData name="Liu, Lucas" userId="5ab97cf0-0e13-4a2b-8156-6fe1d4dea31c" providerId="ADAL" clId="{3B26803F-EF8D-5846-93D8-F91E07E5E8D8}" dt="2024-03-31T22:23:48.615" v="620" actId="1076"/>
          <ac:spMkLst>
            <pc:docMk/>
            <pc:sldMk cId="3497702455" sldId="312"/>
            <ac:spMk id="524" creationId="{B91E2BD6-218C-9F8E-B92A-475F97BC911D}"/>
          </ac:spMkLst>
        </pc:spChg>
        <pc:spChg chg="add mod topLvl">
          <ac:chgData name="Liu, Lucas" userId="5ab97cf0-0e13-4a2b-8156-6fe1d4dea31c" providerId="ADAL" clId="{3B26803F-EF8D-5846-93D8-F91E07E5E8D8}" dt="2024-03-31T22:23:55.375" v="621" actId="1076"/>
          <ac:spMkLst>
            <pc:docMk/>
            <pc:sldMk cId="3497702455" sldId="312"/>
            <ac:spMk id="525" creationId="{DF5979BF-F93F-6104-11FD-8F0B432089AB}"/>
          </ac:spMkLst>
        </pc:spChg>
        <pc:spChg chg="add del mod">
          <ac:chgData name="Liu, Lucas" userId="5ab97cf0-0e13-4a2b-8156-6fe1d4dea31c" providerId="ADAL" clId="{3B26803F-EF8D-5846-93D8-F91E07E5E8D8}" dt="2024-03-31T22:11:09.077" v="363" actId="478"/>
          <ac:spMkLst>
            <pc:docMk/>
            <pc:sldMk cId="3497702455" sldId="312"/>
            <ac:spMk id="527" creationId="{02F1286A-2143-602C-8F4E-DC7C58CC3D26}"/>
          </ac:spMkLst>
        </pc:spChg>
        <pc:spChg chg="add del mod">
          <ac:chgData name="Liu, Lucas" userId="5ab97cf0-0e13-4a2b-8156-6fe1d4dea31c" providerId="ADAL" clId="{3B26803F-EF8D-5846-93D8-F91E07E5E8D8}" dt="2024-03-31T22:15:31.733" v="521"/>
          <ac:spMkLst>
            <pc:docMk/>
            <pc:sldMk cId="3497702455" sldId="312"/>
            <ac:spMk id="529" creationId="{761673D9-C468-5638-C831-E4FCD3DC35FC}"/>
          </ac:spMkLst>
        </pc:spChg>
        <pc:spChg chg="add mod">
          <ac:chgData name="Liu, Lucas" userId="5ab97cf0-0e13-4a2b-8156-6fe1d4dea31c" providerId="ADAL" clId="{3B26803F-EF8D-5846-93D8-F91E07E5E8D8}" dt="2024-03-31T22:11:49.917" v="382"/>
          <ac:spMkLst>
            <pc:docMk/>
            <pc:sldMk cId="3497702455" sldId="312"/>
            <ac:spMk id="530" creationId="{52D093F4-5665-1935-7484-242665614EAC}"/>
          </ac:spMkLst>
        </pc:spChg>
        <pc:spChg chg="add mod topLvl">
          <ac:chgData name="Liu, Lucas" userId="5ab97cf0-0e13-4a2b-8156-6fe1d4dea31c" providerId="ADAL" clId="{3B26803F-EF8D-5846-93D8-F91E07E5E8D8}" dt="2024-03-31T22:24:52.245" v="637" actId="1076"/>
          <ac:spMkLst>
            <pc:docMk/>
            <pc:sldMk cId="3497702455" sldId="312"/>
            <ac:spMk id="532" creationId="{EED780BA-2A01-7C4F-9ADC-2ED3168125A3}"/>
          </ac:spMkLst>
        </pc:spChg>
        <pc:spChg chg="add del">
          <ac:chgData name="Liu, Lucas" userId="5ab97cf0-0e13-4a2b-8156-6fe1d4dea31c" providerId="ADAL" clId="{3B26803F-EF8D-5846-93D8-F91E07E5E8D8}" dt="2024-03-31T22:19:11.336" v="550" actId="22"/>
          <ac:spMkLst>
            <pc:docMk/>
            <pc:sldMk cId="3497702455" sldId="312"/>
            <ac:spMk id="541" creationId="{C8100E70-94B4-C1EB-4556-1D2C1A875563}"/>
          </ac:spMkLst>
        </pc:spChg>
        <pc:spChg chg="add del mod">
          <ac:chgData name="Liu, Lucas" userId="5ab97cf0-0e13-4a2b-8156-6fe1d4dea31c" providerId="ADAL" clId="{3B26803F-EF8D-5846-93D8-F91E07E5E8D8}" dt="2024-03-31T22:19:37.471" v="559" actId="22"/>
          <ac:spMkLst>
            <pc:docMk/>
            <pc:sldMk cId="3497702455" sldId="312"/>
            <ac:spMk id="543" creationId="{7B87A949-3731-C679-02EA-9E42C43883BB}"/>
          </ac:spMkLst>
        </pc:spChg>
        <pc:grpChg chg="mod">
          <ac:chgData name="Liu, Lucas" userId="5ab97cf0-0e13-4a2b-8156-6fe1d4dea31c" providerId="ADAL" clId="{3B26803F-EF8D-5846-93D8-F91E07E5E8D8}" dt="2024-03-31T21:43:44.935" v="44" actId="12788"/>
          <ac:grpSpMkLst>
            <pc:docMk/>
            <pc:sldMk cId="3497702455" sldId="312"/>
            <ac:grpSpMk id="25" creationId="{DC1855F5-A705-9E23-2EC9-9E492915FE63}"/>
          </ac:grpSpMkLst>
        </pc:grpChg>
        <pc:grpChg chg="add mod">
          <ac:chgData name="Liu, Lucas" userId="5ab97cf0-0e13-4a2b-8156-6fe1d4dea31c" providerId="ADAL" clId="{3B26803F-EF8D-5846-93D8-F91E07E5E8D8}" dt="2024-03-31T21:44:01.581" v="48" actId="1076"/>
          <ac:grpSpMkLst>
            <pc:docMk/>
            <pc:sldMk cId="3497702455" sldId="312"/>
            <ac:grpSpMk id="29" creationId="{D2587F3C-685D-1947-5836-584DC8AEE65F}"/>
          </ac:grpSpMkLst>
        </pc:grpChg>
        <pc:grpChg chg="add mod topLvl">
          <ac:chgData name="Liu, Lucas" userId="5ab97cf0-0e13-4a2b-8156-6fe1d4dea31c" providerId="ADAL" clId="{3B26803F-EF8D-5846-93D8-F91E07E5E8D8}" dt="2024-03-31T21:55:09.442" v="212" actId="1076"/>
          <ac:grpSpMkLst>
            <pc:docMk/>
            <pc:sldMk cId="3497702455" sldId="312"/>
            <ac:grpSpMk id="35" creationId="{186C129C-3CD0-8513-D3D1-B5B2570BEA49}"/>
          </ac:grpSpMkLst>
        </pc:grpChg>
        <pc:grpChg chg="add del">
          <ac:chgData name="Liu, Lucas" userId="5ab97cf0-0e13-4a2b-8156-6fe1d4dea31c" providerId="ADAL" clId="{3B26803F-EF8D-5846-93D8-F91E07E5E8D8}" dt="2024-03-31T21:49:21.714" v="130" actId="164"/>
          <ac:grpSpMkLst>
            <pc:docMk/>
            <pc:sldMk cId="3497702455" sldId="312"/>
            <ac:grpSpMk id="47" creationId="{246C2687-1CC5-A144-D9E2-F0D6E9F3AF0D}"/>
          </ac:grpSpMkLst>
        </pc:grpChg>
        <pc:grpChg chg="add mod">
          <ac:chgData name="Liu, Lucas" userId="5ab97cf0-0e13-4a2b-8156-6fe1d4dea31c" providerId="ADAL" clId="{3B26803F-EF8D-5846-93D8-F91E07E5E8D8}" dt="2024-03-31T21:49:17.699" v="129" actId="1076"/>
          <ac:grpSpMkLst>
            <pc:docMk/>
            <pc:sldMk cId="3497702455" sldId="312"/>
            <ac:grpSpMk id="49" creationId="{EBE46EC1-1FB4-1A3D-E9C5-B802CB9DF1E3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56" creationId="{6C838817-D2FE-817B-ECD2-97EF5278B3CD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61" creationId="{2CC3D1E8-5B4E-DFD3-971B-F905ADC4A373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63" creationId="{C452705D-B15F-743C-8CC2-356866192CE2}"/>
          </ac:grpSpMkLst>
        </pc:grpChg>
        <pc:grpChg chg="add del mod topLvl">
          <ac:chgData name="Liu, Lucas" userId="5ab97cf0-0e13-4a2b-8156-6fe1d4dea31c" providerId="ADAL" clId="{3B26803F-EF8D-5846-93D8-F91E07E5E8D8}" dt="2024-03-31T22:02:05.505" v="285" actId="21"/>
          <ac:grpSpMkLst>
            <pc:docMk/>
            <pc:sldMk cId="3497702455" sldId="312"/>
            <ac:grpSpMk id="104" creationId="{87DD5BCA-38BC-6931-3ED4-B027FFDD303F}"/>
          </ac:grpSpMkLst>
        </pc:grpChg>
        <pc:grpChg chg="mod">
          <ac:chgData name="Liu, Lucas" userId="5ab97cf0-0e13-4a2b-8156-6fe1d4dea31c" providerId="ADAL" clId="{3B26803F-EF8D-5846-93D8-F91E07E5E8D8}" dt="2024-03-31T21:53:45.459" v="198" actId="1076"/>
          <ac:grpSpMkLst>
            <pc:docMk/>
            <pc:sldMk cId="3497702455" sldId="312"/>
            <ac:grpSpMk id="106" creationId="{C37BA2B8-4E5D-38CB-4A6F-FE305888FB07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07" creationId="{F5B664A6-552C-9D5F-808D-FA4DFBC790F5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08" creationId="{267FC60C-543E-14FD-2524-29FC30C6FC81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09" creationId="{3ADA8C55-5540-6D61-00F2-5BFE3F790785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10" creationId="{412E6582-4F68-D235-BD5A-F1CB0AEDC698}"/>
          </ac:grpSpMkLst>
        </pc:grpChg>
        <pc:grpChg chg="add del mod topLvl">
          <ac:chgData name="Liu, Lucas" userId="5ab97cf0-0e13-4a2b-8156-6fe1d4dea31c" providerId="ADAL" clId="{3B26803F-EF8D-5846-93D8-F91E07E5E8D8}" dt="2024-03-31T22:02:05.505" v="285" actId="21"/>
          <ac:grpSpMkLst>
            <pc:docMk/>
            <pc:sldMk cId="3497702455" sldId="312"/>
            <ac:grpSpMk id="127" creationId="{EFFF6D90-E1FE-63D7-7CD8-7C464DF5A2B6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28" creationId="{BBC6BDE7-CFC2-7D8B-F775-BB74421349B4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29" creationId="{2BA65925-70D4-95D7-7921-082CE367A58B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30" creationId="{59B9F223-193B-79D7-6212-497DC8A7CE70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31" creationId="{B07C1D2E-FC20-83AA-606B-F913DBF46402}"/>
          </ac:grpSpMkLst>
        </pc:grpChg>
        <pc:grpChg chg="add del mod topLvl">
          <ac:chgData name="Liu, Lucas" userId="5ab97cf0-0e13-4a2b-8156-6fe1d4dea31c" providerId="ADAL" clId="{3B26803F-EF8D-5846-93D8-F91E07E5E8D8}" dt="2024-03-31T22:02:05.505" v="285" actId="21"/>
          <ac:grpSpMkLst>
            <pc:docMk/>
            <pc:sldMk cId="3497702455" sldId="312"/>
            <ac:grpSpMk id="176" creationId="{A2BE0F50-A249-272E-FD0E-C0DBAED6E2A9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77" creationId="{7D3A71D9-CF91-16F5-B649-CCFD78779ED5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78" creationId="{5D9FE1C6-A3D1-5748-9438-042159C9DA83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79" creationId="{86B7426B-19EB-C6DA-11D7-128B144BF362}"/>
          </ac:grpSpMkLst>
        </pc:grpChg>
        <pc:grpChg chg="mod">
          <ac:chgData name="Liu, Lucas" userId="5ab97cf0-0e13-4a2b-8156-6fe1d4dea31c" providerId="ADAL" clId="{3B26803F-EF8D-5846-93D8-F91E07E5E8D8}" dt="2024-03-31T22:01:51.285" v="279"/>
          <ac:grpSpMkLst>
            <pc:docMk/>
            <pc:sldMk cId="3497702455" sldId="312"/>
            <ac:grpSpMk id="180" creationId="{DE1F2CAB-7929-F5B1-CB17-12517DC69399}"/>
          </ac:grpSpMkLst>
        </pc:grpChg>
        <pc:grpChg chg="add del mod">
          <ac:chgData name="Liu, Lucas" userId="5ab97cf0-0e13-4a2b-8156-6fe1d4dea31c" providerId="ADAL" clId="{3B26803F-EF8D-5846-93D8-F91E07E5E8D8}" dt="2024-03-31T22:02:04.223" v="284" actId="164"/>
          <ac:grpSpMkLst>
            <pc:docMk/>
            <pc:sldMk cId="3497702455" sldId="312"/>
            <ac:grpSpMk id="265" creationId="{5532E74E-7CAA-CFDA-AA6A-37C6F6C4CBA3}"/>
          </ac:grpSpMkLst>
        </pc:grpChg>
        <pc:grpChg chg="add del mod topLvl">
          <ac:chgData name="Liu, Lucas" userId="5ab97cf0-0e13-4a2b-8156-6fe1d4dea31c" providerId="ADAL" clId="{3B26803F-EF8D-5846-93D8-F91E07E5E8D8}" dt="2024-03-31T22:24:08.900" v="625" actId="165"/>
          <ac:grpSpMkLst>
            <pc:docMk/>
            <pc:sldMk cId="3497702455" sldId="312"/>
            <ac:grpSpMk id="266" creationId="{08544049-AE78-4415-2B5A-820A0E4E109F}"/>
          </ac:grpSpMkLst>
        </pc:grpChg>
        <pc:grpChg chg="mod topLvl">
          <ac:chgData name="Liu, Lucas" userId="5ab97cf0-0e13-4a2b-8156-6fe1d4dea31c" providerId="ADAL" clId="{3B26803F-EF8D-5846-93D8-F91E07E5E8D8}" dt="2024-03-31T22:24:08.900" v="625" actId="165"/>
          <ac:grpSpMkLst>
            <pc:docMk/>
            <pc:sldMk cId="3497702455" sldId="312"/>
            <ac:grpSpMk id="267" creationId="{F4BD3F89-4C63-EDC4-9134-606FFDB2F81F}"/>
          </ac:grpSpMkLst>
        </pc:grpChg>
        <pc:grpChg chg="mod topLvl">
          <ac:chgData name="Liu, Lucas" userId="5ab97cf0-0e13-4a2b-8156-6fe1d4dea31c" providerId="ADAL" clId="{3B26803F-EF8D-5846-93D8-F91E07E5E8D8}" dt="2024-03-31T22:24:08.900" v="625" actId="165"/>
          <ac:grpSpMkLst>
            <pc:docMk/>
            <pc:sldMk cId="3497702455" sldId="312"/>
            <ac:grpSpMk id="268" creationId="{865E18AC-D78A-A124-8E1D-EDBDC82A8F76}"/>
          </ac:grpSpMkLst>
        </pc:grpChg>
        <pc:grpChg chg="mod topLvl">
          <ac:chgData name="Liu, Lucas" userId="5ab97cf0-0e13-4a2b-8156-6fe1d4dea31c" providerId="ADAL" clId="{3B26803F-EF8D-5846-93D8-F91E07E5E8D8}" dt="2024-03-31T22:24:08.900" v="625" actId="165"/>
          <ac:grpSpMkLst>
            <pc:docMk/>
            <pc:sldMk cId="3497702455" sldId="312"/>
            <ac:grpSpMk id="269" creationId="{502B6F74-BAD3-B4F3-7EA2-192A3C2DAB58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275" creationId="{C1AFD8F0-4B2F-FF50-B413-AB41D0330BE5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277" creationId="{9F42E08E-CF79-9723-F45F-8DDA4B3F6CE2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24" creationId="{E2F55233-6E52-009A-9015-CF8D8F46E421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27" creationId="{2779A9F8-F132-2102-D53C-ED092446F7B3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44" creationId="{4C8BDE59-4517-4D4D-145E-AD25E1D78691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45" creationId="{7FAE520F-7C24-C507-FDEF-8352BFB99EF6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46" creationId="{A8092774-6E3A-0A5D-555B-FECE432DA6A4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47" creationId="{23B206B8-0077-33E4-F6F5-2610015D2FEA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64" creationId="{DEC5EA87-BF3D-BD0C-2ECD-A45E2898B802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65" creationId="{5E7D2452-02A4-4933-BBEF-3FAB10CAC162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66" creationId="{48E1BD5C-A671-7FCF-2597-3146227FFED1}"/>
          </ac:grpSpMkLst>
        </pc:grpChg>
        <pc:grpChg chg="mod">
          <ac:chgData name="Liu, Lucas" userId="5ab97cf0-0e13-4a2b-8156-6fe1d4dea31c" providerId="ADAL" clId="{3B26803F-EF8D-5846-93D8-F91E07E5E8D8}" dt="2024-03-31T22:20:04.134" v="568" actId="20577"/>
          <ac:grpSpMkLst>
            <pc:docMk/>
            <pc:sldMk cId="3497702455" sldId="312"/>
            <ac:grpSpMk id="367" creationId="{D91B0A93-8DF6-F93F-A8AD-89EABCAD233D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467" creationId="{2FE4EEEA-A27A-DB17-05ED-FE9F07980C80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469" creationId="{89C2230D-4196-46DE-E3B6-BE29CDC342D4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471" creationId="{24FCDC3E-6199-D1F6-8FE7-F269A56432FD}"/>
          </ac:grpSpMkLst>
        </pc:grpChg>
        <pc:grpChg chg="mod">
          <ac:chgData name="Liu, Lucas" userId="5ab97cf0-0e13-4a2b-8156-6fe1d4dea31c" providerId="ADAL" clId="{3B26803F-EF8D-5846-93D8-F91E07E5E8D8}" dt="2024-03-31T21:49:05.234" v="127"/>
          <ac:grpSpMkLst>
            <pc:docMk/>
            <pc:sldMk cId="3497702455" sldId="312"/>
            <ac:grpSpMk id="473" creationId="{7D43FEAB-DCF5-B904-00D2-7BFDB728EAAB}"/>
          </ac:grpSpMkLst>
        </pc:grpChg>
        <pc:grpChg chg="add del mod">
          <ac:chgData name="Liu, Lucas" userId="5ab97cf0-0e13-4a2b-8156-6fe1d4dea31c" providerId="ADAL" clId="{3B26803F-EF8D-5846-93D8-F91E07E5E8D8}" dt="2024-03-31T21:53:43.315" v="192" actId="165"/>
          <ac:grpSpMkLst>
            <pc:docMk/>
            <pc:sldMk cId="3497702455" sldId="312"/>
            <ac:grpSpMk id="492" creationId="{6E23B17E-A9F6-CF86-7CD3-D53A221ECF29}"/>
          </ac:grpSpMkLst>
        </pc:grpChg>
        <pc:grpChg chg="add mod">
          <ac:chgData name="Liu, Lucas" userId="5ab97cf0-0e13-4a2b-8156-6fe1d4dea31c" providerId="ADAL" clId="{3B26803F-EF8D-5846-93D8-F91E07E5E8D8}" dt="2024-03-31T21:49:41.113" v="133" actId="1076"/>
          <ac:grpSpMkLst>
            <pc:docMk/>
            <pc:sldMk cId="3497702455" sldId="312"/>
            <ac:grpSpMk id="493" creationId="{461AA76D-1F16-AE67-27B5-771364DAAF76}"/>
          </ac:grpSpMkLst>
        </pc:grpChg>
        <pc:grpChg chg="add del mod topLvl">
          <ac:chgData name="Liu, Lucas" userId="5ab97cf0-0e13-4a2b-8156-6fe1d4dea31c" providerId="ADAL" clId="{3B26803F-EF8D-5846-93D8-F91E07E5E8D8}" dt="2024-03-31T22:23:38.793" v="618" actId="165"/>
          <ac:grpSpMkLst>
            <pc:docMk/>
            <pc:sldMk cId="3497702455" sldId="312"/>
            <ac:grpSpMk id="533" creationId="{6AC16BD6-06F8-AAC4-2CCF-AA2EFC48CD87}"/>
          </ac:grpSpMkLst>
        </pc:grpChg>
        <pc:grpChg chg="add del mod topLvl">
          <ac:chgData name="Liu, Lucas" userId="5ab97cf0-0e13-4a2b-8156-6fe1d4dea31c" providerId="ADAL" clId="{3B26803F-EF8D-5846-93D8-F91E07E5E8D8}" dt="2024-03-31T22:20:47.746" v="573" actId="165"/>
          <ac:grpSpMkLst>
            <pc:docMk/>
            <pc:sldMk cId="3497702455" sldId="312"/>
            <ac:grpSpMk id="536" creationId="{42B9C057-31B2-C8E0-7C44-401D8EFE52AE}"/>
          </ac:grpSpMkLst>
        </pc:grpChg>
        <pc:grpChg chg="add del mod">
          <ac:chgData name="Liu, Lucas" userId="5ab97cf0-0e13-4a2b-8156-6fe1d4dea31c" providerId="ADAL" clId="{3B26803F-EF8D-5846-93D8-F91E07E5E8D8}" dt="2024-03-31T22:20:35.956" v="571" actId="165"/>
          <ac:grpSpMkLst>
            <pc:docMk/>
            <pc:sldMk cId="3497702455" sldId="312"/>
            <ac:grpSpMk id="539" creationId="{1003845E-2DAD-AB88-561A-C25DBE8C369A}"/>
          </ac:grpSpMkLst>
        </pc:grpChg>
        <pc:grpChg chg="add del mod">
          <ac:chgData name="Liu, Lucas" userId="5ab97cf0-0e13-4a2b-8156-6fe1d4dea31c" providerId="ADAL" clId="{3B26803F-EF8D-5846-93D8-F91E07E5E8D8}" dt="2024-03-31T22:23:32.180" v="615" actId="165"/>
          <ac:grpSpMkLst>
            <pc:docMk/>
            <pc:sldMk cId="3497702455" sldId="312"/>
            <ac:grpSpMk id="544" creationId="{EF264E93-D99E-52DD-748B-96C56420D7E0}"/>
          </ac:grpSpMkLst>
        </pc:grpChg>
        <pc:grpChg chg="add mod topLvl">
          <ac:chgData name="Liu, Lucas" userId="5ab97cf0-0e13-4a2b-8156-6fe1d4dea31c" providerId="ADAL" clId="{3B26803F-EF8D-5846-93D8-F91E07E5E8D8}" dt="2024-03-31T22:24:40.628" v="633" actId="1076"/>
          <ac:grpSpMkLst>
            <pc:docMk/>
            <pc:sldMk cId="3497702455" sldId="312"/>
            <ac:grpSpMk id="546" creationId="{70B4318C-035A-4AE9-6856-893A9F5D8456}"/>
          </ac:grpSpMkLst>
        </pc:grpChg>
        <pc:grpChg chg="add del">
          <ac:chgData name="Liu, Lucas" userId="5ab97cf0-0e13-4a2b-8156-6fe1d4dea31c" providerId="ADAL" clId="{3B26803F-EF8D-5846-93D8-F91E07E5E8D8}" dt="2024-03-31T22:24:35.307" v="632" actId="164"/>
          <ac:grpSpMkLst>
            <pc:docMk/>
            <pc:sldMk cId="3497702455" sldId="312"/>
            <ac:grpSpMk id="547" creationId="{4A676813-BCEF-DBE3-0903-AB7AE7794C50}"/>
          </ac:grpSpMkLst>
        </pc:grpChg>
        <pc:grpChg chg="add">
          <ac:chgData name="Liu, Lucas" userId="5ab97cf0-0e13-4a2b-8156-6fe1d4dea31c" providerId="ADAL" clId="{3B26803F-EF8D-5846-93D8-F91E07E5E8D8}" dt="2024-03-31T22:25:02.479" v="639" actId="164"/>
          <ac:grpSpMkLst>
            <pc:docMk/>
            <pc:sldMk cId="3497702455" sldId="312"/>
            <ac:grpSpMk id="549" creationId="{58EBC00B-BFEE-738B-873C-9C444F0F1034}"/>
          </ac:grpSpMkLst>
        </pc:grpChg>
        <pc:picChg chg="del">
          <ac:chgData name="Liu, Lucas" userId="5ab97cf0-0e13-4a2b-8156-6fe1d4dea31c" providerId="ADAL" clId="{3B26803F-EF8D-5846-93D8-F91E07E5E8D8}" dt="2024-03-31T21:42:48.612" v="30" actId="478"/>
          <ac:picMkLst>
            <pc:docMk/>
            <pc:sldMk cId="3497702455" sldId="312"/>
            <ac:picMk id="438" creationId="{2B3C7B0C-2880-1924-33E2-1A0F6703C358}"/>
          </ac:picMkLst>
        </pc:picChg>
        <pc:cxnChg chg="add mod topLvl">
          <ac:chgData name="Liu, Lucas" userId="5ab97cf0-0e13-4a2b-8156-6fe1d4dea31c" providerId="ADAL" clId="{3B26803F-EF8D-5846-93D8-F91E07E5E8D8}" dt="2024-03-31T21:53:43.557" v="193" actId="14100"/>
          <ac:cxnSpMkLst>
            <pc:docMk/>
            <pc:sldMk cId="3497702455" sldId="312"/>
            <ac:cxnSpMk id="43" creationId="{B7F2BF4C-89CD-57B5-3E29-ED57D9CA0546}"/>
          </ac:cxnSpMkLst>
        </pc:cxnChg>
        <pc:cxnChg chg="add mod topLvl">
          <ac:chgData name="Liu, Lucas" userId="5ab97cf0-0e13-4a2b-8156-6fe1d4dea31c" providerId="ADAL" clId="{3B26803F-EF8D-5846-93D8-F91E07E5E8D8}" dt="2024-03-31T21:53:25.382" v="189" actId="165"/>
          <ac:cxnSpMkLst>
            <pc:docMk/>
            <pc:sldMk cId="3497702455" sldId="312"/>
            <ac:cxnSpMk id="44" creationId="{450D9ABE-D190-C876-AA46-D04DF465BA98}"/>
          </ac:cxnSpMkLst>
        </pc:cxnChg>
        <pc:cxnChg chg="add mod topLvl">
          <ac:chgData name="Liu, Lucas" userId="5ab97cf0-0e13-4a2b-8156-6fe1d4dea31c" providerId="ADAL" clId="{3B26803F-EF8D-5846-93D8-F91E07E5E8D8}" dt="2024-03-31T21:53:25.382" v="189" actId="165"/>
          <ac:cxnSpMkLst>
            <pc:docMk/>
            <pc:sldMk cId="3497702455" sldId="312"/>
            <ac:cxnSpMk id="45" creationId="{E9FA810D-1BCF-0E3F-0F14-0E2EB7847340}"/>
          </ac:cxnSpMkLst>
        </pc:cxnChg>
        <pc:cxnChg chg="mod">
          <ac:chgData name="Liu, Lucas" userId="5ab97cf0-0e13-4a2b-8156-6fe1d4dea31c" providerId="ADAL" clId="{3B26803F-EF8D-5846-93D8-F91E07E5E8D8}" dt="2024-03-31T21:55:35.619" v="220" actId="1036"/>
          <ac:cxnSpMkLst>
            <pc:docMk/>
            <pc:sldMk cId="3497702455" sldId="312"/>
            <ac:cxnSpMk id="48" creationId="{C6DAE626-5118-A3B2-68F3-34AC8F0CA1D4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50" creationId="{DEC0BBC0-D288-F73E-A205-B3015D877970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51" creationId="{A1911FFF-3143-0E2B-28F7-6BE85A9B4ED8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52" creationId="{85254C47-E252-8ADA-41A2-D69F31D04468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57" creationId="{A06D5970-2AA9-891D-6F1E-A516B3368418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58" creationId="{124A548F-C4CC-3C9D-594C-1AA0669FD3B8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59" creationId="{E140648D-9788-6D77-CBD8-1E4AF684B7E6}"/>
          </ac:cxnSpMkLst>
        </pc:cxnChg>
        <pc:cxnChg chg="add mod">
          <ac:chgData name="Liu, Lucas" userId="5ab97cf0-0e13-4a2b-8156-6fe1d4dea31c" providerId="ADAL" clId="{3B26803F-EF8D-5846-93D8-F91E07E5E8D8}" dt="2024-03-31T21:55:09.442" v="212" actId="1076"/>
          <ac:cxnSpMkLst>
            <pc:docMk/>
            <pc:sldMk cId="3497702455" sldId="312"/>
            <ac:cxnSpMk id="65" creationId="{ECD9F960-E3D1-4396-4AC8-36F6F4159183}"/>
          </ac:cxnSpMkLst>
        </pc:cxnChg>
        <pc:cxnChg chg="add mod">
          <ac:chgData name="Liu, Lucas" userId="5ab97cf0-0e13-4a2b-8156-6fe1d4dea31c" providerId="ADAL" clId="{3B26803F-EF8D-5846-93D8-F91E07E5E8D8}" dt="2024-03-31T21:55:09.442" v="212" actId="1076"/>
          <ac:cxnSpMkLst>
            <pc:docMk/>
            <pc:sldMk cId="3497702455" sldId="312"/>
            <ac:cxnSpMk id="69" creationId="{709F688B-5614-D840-1086-4692BB8BA6A2}"/>
          </ac:cxnSpMkLst>
        </pc:cxnChg>
        <pc:cxnChg chg="add mod">
          <ac:chgData name="Liu, Lucas" userId="5ab97cf0-0e13-4a2b-8156-6fe1d4dea31c" providerId="ADAL" clId="{3B26803F-EF8D-5846-93D8-F91E07E5E8D8}" dt="2024-03-31T21:55:09.442" v="212" actId="1076"/>
          <ac:cxnSpMkLst>
            <pc:docMk/>
            <pc:sldMk cId="3497702455" sldId="312"/>
            <ac:cxnSpMk id="79" creationId="{A8486767-6F96-3C2E-CC22-9E04AC10A2D5}"/>
          </ac:cxnSpMkLst>
        </pc:cxnChg>
        <pc:cxnChg chg="add mod">
          <ac:chgData name="Liu, Lucas" userId="5ab97cf0-0e13-4a2b-8156-6fe1d4dea31c" providerId="ADAL" clId="{3B26803F-EF8D-5846-93D8-F91E07E5E8D8}" dt="2024-03-31T21:55:09.442" v="212" actId="1076"/>
          <ac:cxnSpMkLst>
            <pc:docMk/>
            <pc:sldMk cId="3497702455" sldId="312"/>
            <ac:cxnSpMk id="83" creationId="{29A63831-5892-9826-627C-F157111FD7F7}"/>
          </ac:cxnSpMkLst>
        </pc:cxnChg>
        <pc:cxnChg chg="add mod">
          <ac:chgData name="Liu, Lucas" userId="5ab97cf0-0e13-4a2b-8156-6fe1d4dea31c" providerId="ADAL" clId="{3B26803F-EF8D-5846-93D8-F91E07E5E8D8}" dt="2024-03-31T21:55:09.442" v="212" actId="1076"/>
          <ac:cxnSpMkLst>
            <pc:docMk/>
            <pc:sldMk cId="3497702455" sldId="312"/>
            <ac:cxnSpMk id="87" creationId="{E50111E0-AC09-77E8-BBBA-7424AF77AC4B}"/>
          </ac:cxnSpMkLst>
        </pc:cxnChg>
        <pc:cxnChg chg="del mod topLvl">
          <ac:chgData name="Liu, Lucas" userId="5ab97cf0-0e13-4a2b-8156-6fe1d4dea31c" providerId="ADAL" clId="{3B26803F-EF8D-5846-93D8-F91E07E5E8D8}" dt="2024-03-31T21:51:40.276" v="166" actId="478"/>
          <ac:cxnSpMkLst>
            <pc:docMk/>
            <pc:sldMk cId="3497702455" sldId="312"/>
            <ac:cxnSpMk id="464" creationId="{C0A4F0F6-69CB-DC9E-F52C-0CC9D3CA91E7}"/>
          </ac:cxnSpMkLst>
        </pc:cxnChg>
        <pc:cxnChg chg="mod">
          <ac:chgData name="Liu, Lucas" userId="5ab97cf0-0e13-4a2b-8156-6fe1d4dea31c" providerId="ADAL" clId="{3B26803F-EF8D-5846-93D8-F91E07E5E8D8}" dt="2024-03-31T21:49:05.234" v="127"/>
          <ac:cxnSpMkLst>
            <pc:docMk/>
            <pc:sldMk cId="3497702455" sldId="312"/>
            <ac:cxnSpMk id="465" creationId="{25CC2777-FC8B-6A32-24FD-F66C2F891D12}"/>
          </ac:cxnSpMkLst>
        </pc:cxnChg>
        <pc:cxnChg chg="del mod topLvl">
          <ac:chgData name="Liu, Lucas" userId="5ab97cf0-0e13-4a2b-8156-6fe1d4dea31c" providerId="ADAL" clId="{3B26803F-EF8D-5846-93D8-F91E07E5E8D8}" dt="2024-03-31T21:51:37.443" v="164" actId="478"/>
          <ac:cxnSpMkLst>
            <pc:docMk/>
            <pc:sldMk cId="3497702455" sldId="312"/>
            <ac:cxnSpMk id="466" creationId="{D277C795-6675-ED03-8567-B989FFE37A5B}"/>
          </ac:cxnSpMkLst>
        </pc:cxnChg>
        <pc:cxnChg chg="del mod topLvl">
          <ac:chgData name="Liu, Lucas" userId="5ab97cf0-0e13-4a2b-8156-6fe1d4dea31c" providerId="ADAL" clId="{3B26803F-EF8D-5846-93D8-F91E07E5E8D8}" dt="2024-03-31T21:51:38.777" v="165" actId="478"/>
          <ac:cxnSpMkLst>
            <pc:docMk/>
            <pc:sldMk cId="3497702455" sldId="312"/>
            <ac:cxnSpMk id="468" creationId="{66B22CED-597E-FCFF-DDD1-ACDB346FFA00}"/>
          </ac:cxnSpMkLst>
        </pc:cxnChg>
        <pc:cxnChg chg="mod">
          <ac:chgData name="Liu, Lucas" userId="5ab97cf0-0e13-4a2b-8156-6fe1d4dea31c" providerId="ADAL" clId="{3B26803F-EF8D-5846-93D8-F91E07E5E8D8}" dt="2024-03-31T21:49:35.207" v="132"/>
          <ac:cxnSpMkLst>
            <pc:docMk/>
            <pc:sldMk cId="3497702455" sldId="312"/>
            <ac:cxnSpMk id="497" creationId="{17527D2E-8F01-CFBC-E300-449E3BE12DA7}"/>
          </ac:cxnSpMkLst>
        </pc:cxnChg>
        <pc:cxnChg chg="mod">
          <ac:chgData name="Liu, Lucas" userId="5ab97cf0-0e13-4a2b-8156-6fe1d4dea31c" providerId="ADAL" clId="{3B26803F-EF8D-5846-93D8-F91E07E5E8D8}" dt="2024-03-31T21:49:35.207" v="132"/>
          <ac:cxnSpMkLst>
            <pc:docMk/>
            <pc:sldMk cId="3497702455" sldId="312"/>
            <ac:cxnSpMk id="498" creationId="{BDE89A81-319B-784C-DBDB-3083F1825071}"/>
          </ac:cxnSpMkLst>
        </pc:cxnChg>
        <pc:cxnChg chg="mod">
          <ac:chgData name="Liu, Lucas" userId="5ab97cf0-0e13-4a2b-8156-6fe1d4dea31c" providerId="ADAL" clId="{3B26803F-EF8D-5846-93D8-F91E07E5E8D8}" dt="2024-03-31T21:49:35.207" v="132"/>
          <ac:cxnSpMkLst>
            <pc:docMk/>
            <pc:sldMk cId="3497702455" sldId="312"/>
            <ac:cxnSpMk id="499" creationId="{D2A84F18-E832-1609-120D-A463FBBB3517}"/>
          </ac:cxnSpMkLst>
        </pc:cxnChg>
        <pc:cxnChg chg="add mod">
          <ac:chgData name="Liu, Lucas" userId="5ab97cf0-0e13-4a2b-8156-6fe1d4dea31c" providerId="ADAL" clId="{3B26803F-EF8D-5846-93D8-F91E07E5E8D8}" dt="2024-03-31T21:55:09.442" v="212" actId="1076"/>
          <ac:cxnSpMkLst>
            <pc:docMk/>
            <pc:sldMk cId="3497702455" sldId="312"/>
            <ac:cxnSpMk id="510" creationId="{B595D367-4F15-807E-70FC-9DCBF7E3F94C}"/>
          </ac:cxnSpMkLst>
        </pc:cxnChg>
        <pc:cxnChg chg="add mod topLvl">
          <ac:chgData name="Liu, Lucas" userId="5ab97cf0-0e13-4a2b-8156-6fe1d4dea31c" providerId="ADAL" clId="{3B26803F-EF8D-5846-93D8-F91E07E5E8D8}" dt="2024-03-31T22:24:43.453" v="634" actId="14100"/>
          <ac:cxnSpMkLst>
            <pc:docMk/>
            <pc:sldMk cId="3497702455" sldId="312"/>
            <ac:cxnSpMk id="515" creationId="{3A624C0A-3A5B-0DCF-30C8-C8A3DA90B2CA}"/>
          </ac:cxnSpMkLst>
        </pc:cxnChg>
      </pc:sldChg>
      <pc:sldChg chg="mod modShow">
        <pc:chgData name="Liu, Lucas" userId="5ab97cf0-0e13-4a2b-8156-6fe1d4dea31c" providerId="ADAL" clId="{3B26803F-EF8D-5846-93D8-F91E07E5E8D8}" dt="2024-04-01T19:35:42.069" v="706" actId="729"/>
        <pc:sldMkLst>
          <pc:docMk/>
          <pc:sldMk cId="177532206" sldId="313"/>
        </pc:sldMkLst>
      </pc:sldChg>
      <pc:sldChg chg="addSp delSp modSp new del mod">
        <pc:chgData name="Liu, Lucas" userId="5ab97cf0-0e13-4a2b-8156-6fe1d4dea31c" providerId="ADAL" clId="{3B26803F-EF8D-5846-93D8-F91E07E5E8D8}" dt="2024-03-31T22:30:47.029" v="663" actId="2696"/>
        <pc:sldMkLst>
          <pc:docMk/>
          <pc:sldMk cId="2999666838" sldId="313"/>
        </pc:sldMkLst>
        <pc:spChg chg="del mod">
          <ac:chgData name="Liu, Lucas" userId="5ab97cf0-0e13-4a2b-8156-6fe1d4dea31c" providerId="ADAL" clId="{3B26803F-EF8D-5846-93D8-F91E07E5E8D8}" dt="2024-03-31T22:02:14.344" v="289" actId="478"/>
          <ac:spMkLst>
            <pc:docMk/>
            <pc:sldMk cId="2999666838" sldId="313"/>
            <ac:spMk id="3" creationId="{65A4F6FA-E03C-5AF8-9F70-82D7DB29C37C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9" creationId="{227378C4-CCCC-A59A-3421-A1F35E1009B2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0" creationId="{61B40973-9DFB-04BA-21C5-982932AFD8E2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1" creationId="{BB2D6414-E7D5-C9BE-A33A-88A239D97929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2" creationId="{FAFF9964-8DC0-EFF1-1C20-C2B86B9C6227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3" creationId="{7C0BD6F7-F542-31FB-B3F5-1AD0FFCEC388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4" creationId="{826933C8-52CD-7EB7-52FB-E26C5840D799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5" creationId="{89C19861-4D84-5162-9B18-3638DCA4EF9A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6" creationId="{D3E91F96-C2DD-2857-549D-AF0EF801CABA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7" creationId="{1A24FDF1-589E-895F-1155-160DA009CF84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8" creationId="{D803B7A7-B6F6-3227-2451-F11818A85990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19" creationId="{A556ACBA-C710-803F-ED60-3977B619DD67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20" creationId="{0173520A-6174-7498-7260-57D405453E03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21" creationId="{54A5B573-6D18-E016-6A88-BFF34CB5EDC9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22" creationId="{19905863-36B0-8F37-792F-0DFABCA36157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23" creationId="{FF21E134-E55F-56CD-E8A2-AA54FF42530A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24" creationId="{73F94BEB-9EC4-7477-2971-51513FB05F04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0" creationId="{CD2FF563-D10D-29EC-FCFB-4BFDEAA97363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1" creationId="{F4FC1ECF-D2AD-A4A8-438C-712B179F2734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2" creationId="{DDD3650C-D156-C6CE-E295-42568423C04D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3" creationId="{4B691E95-8FE2-FA2E-30AE-9A8D82F8EAAE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4" creationId="{1AE0695F-919A-CE22-F1F7-258995208778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5" creationId="{4D39E82C-06BC-B2BE-665B-5865685B43AC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6" creationId="{6FFD2826-0103-379F-91A1-14C3684FC61C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7" creationId="{F8C13207-1840-F32C-2120-762ADCA53141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8" creationId="{D78DAD0A-CEC5-8677-A018-3FE4E5924236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39" creationId="{32660F84-0A68-B0AB-F842-C6E68B1089A0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40" creationId="{0358D04C-762E-C73D-C1C2-F6CA3F36C1E2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41" creationId="{D4604AF5-865D-EBEE-E7C9-604D196D64F3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42" creationId="{FE30EF27-7BF5-AEA4-09F8-9ED9D40416AA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43" creationId="{539DFD09-D40E-7B9D-18C2-2F24AB98D368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44" creationId="{8BACA033-A9DF-4AD2-C7C6-FAAA86DBE157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45" creationId="{F90BBAC8-BD6B-C819-E9A5-2A87428F95EF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1" creationId="{D0729A07-B8A3-0F6E-1C2A-4C52D8E1C765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2" creationId="{7A96E779-6891-CF0C-E536-0B45312ED7E8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3" creationId="{9C4A0C43-1F60-BA95-28C9-49CDBCC8E646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4" creationId="{C4828C9C-2616-DA7A-5E4A-7F402A8FC4FA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5" creationId="{707AE13C-443A-2762-EB63-78F589089ECE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6" creationId="{350D3B0E-7941-62C0-722A-3B8D35698311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7" creationId="{762F3E42-8EDA-9FC4-7F2C-DDFE160142EF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8" creationId="{15ADD997-0A96-CF95-C4F8-5A2DCE5F9540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59" creationId="{5E48D877-E270-A4EC-E1CD-985717FFBD50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0" creationId="{FD06C29A-7F15-2DC1-F9E4-BBAACFA1DA1D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1" creationId="{E406C82E-0062-34B4-EE42-BC2450130409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2" creationId="{4480BBD2-4257-08F8-AC48-170B941B4370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3" creationId="{685C6EAD-3061-E10F-A530-87345E28F554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4" creationId="{E0030532-CD71-71BF-792E-3AAE930CB7C1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5" creationId="{6EAFD3A8-D371-3E35-1EC4-C7D45B12BCEA}"/>
          </ac:spMkLst>
        </pc:spChg>
        <pc:spChg chg="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6" creationId="{E380235F-53D2-4BD0-2D55-29D0E0AC71B0}"/>
          </ac:spMkLst>
        </pc:spChg>
        <pc:spChg chg="add mod">
          <ac:chgData name="Liu, Lucas" userId="5ab97cf0-0e13-4a2b-8156-6fe1d4dea31c" providerId="ADAL" clId="{3B26803F-EF8D-5846-93D8-F91E07E5E8D8}" dt="2024-03-31T22:02:08.859" v="287"/>
          <ac:spMkLst>
            <pc:docMk/>
            <pc:sldMk cId="2999666838" sldId="313"/>
            <ac:spMk id="67" creationId="{66271142-E4D7-5BF6-4CE5-8DE4FCCFA7D3}"/>
          </ac:spMkLst>
        </pc:spChg>
        <pc:spChg chg="add mod">
          <ac:chgData name="Liu, Lucas" userId="5ab97cf0-0e13-4a2b-8156-6fe1d4dea31c" providerId="ADAL" clId="{3B26803F-EF8D-5846-93D8-F91E07E5E8D8}" dt="2024-03-31T22:02:21.087" v="290" actId="1076"/>
          <ac:spMkLst>
            <pc:docMk/>
            <pc:sldMk cId="2999666838" sldId="313"/>
            <ac:spMk id="68" creationId="{DC1E46AB-1E60-FE33-06FA-650E7BB85D6A}"/>
          </ac:spMkLst>
        </pc:spChg>
        <pc:spChg chg="add mod">
          <ac:chgData name="Liu, Lucas" userId="5ab97cf0-0e13-4a2b-8156-6fe1d4dea31c" providerId="ADAL" clId="{3B26803F-EF8D-5846-93D8-F91E07E5E8D8}" dt="2024-03-31T22:02:26.132" v="291" actId="1076"/>
          <ac:spMkLst>
            <pc:docMk/>
            <pc:sldMk cId="2999666838" sldId="313"/>
            <ac:spMk id="69" creationId="{4B953745-EE01-CAAA-96D4-64599E7D50E5}"/>
          </ac:spMkLst>
        </pc:spChg>
        <pc:spChg chg="add mod">
          <ac:chgData name="Liu, Lucas" userId="5ab97cf0-0e13-4a2b-8156-6fe1d4dea31c" providerId="ADAL" clId="{3B26803F-EF8D-5846-93D8-F91E07E5E8D8}" dt="2024-03-31T22:02:29.112" v="292" actId="14100"/>
          <ac:spMkLst>
            <pc:docMk/>
            <pc:sldMk cId="2999666838" sldId="313"/>
            <ac:spMk id="70" creationId="{9798FB8D-0C23-F30C-2F70-1FEC2F6BF1A2}"/>
          </ac:spMkLst>
        </pc:spChg>
        <pc:grpChg chg="add 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4" creationId="{ED91E14A-E766-DC5E-809F-36B5E05E2852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5" creationId="{6D8C9D05-A14F-219C-4EC5-4C0F9E0E6BA9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6" creationId="{C40F239B-5EB9-88CC-9F0D-C67BF6A70B58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7" creationId="{F602651A-7737-F4A5-B945-5CA06330D362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8" creationId="{02D7A99A-ADA3-8016-A152-0811A1C37852}"/>
          </ac:grpSpMkLst>
        </pc:grpChg>
        <pc:grpChg chg="add mod">
          <ac:chgData name="Liu, Lucas" userId="5ab97cf0-0e13-4a2b-8156-6fe1d4dea31c" providerId="ADAL" clId="{3B26803F-EF8D-5846-93D8-F91E07E5E8D8}" dt="2024-03-31T22:02:21.087" v="290" actId="1076"/>
          <ac:grpSpMkLst>
            <pc:docMk/>
            <pc:sldMk cId="2999666838" sldId="313"/>
            <ac:grpSpMk id="25" creationId="{2D5E76F8-3807-393B-02CE-5B02A09FB19C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26" creationId="{6BF4A50F-9C1F-6BF1-B16F-D1F828C711C3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27" creationId="{54C70721-F5D5-9BA5-D00C-E1E9F9FF49FC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28" creationId="{276BF256-B8F9-4361-9BA5-443DADA96760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29" creationId="{871DAA14-59FE-04E2-D002-ACC8A4B915D0}"/>
          </ac:grpSpMkLst>
        </pc:grpChg>
        <pc:grpChg chg="add mod">
          <ac:chgData name="Liu, Lucas" userId="5ab97cf0-0e13-4a2b-8156-6fe1d4dea31c" providerId="ADAL" clId="{3B26803F-EF8D-5846-93D8-F91E07E5E8D8}" dt="2024-03-31T22:02:26.132" v="291" actId="1076"/>
          <ac:grpSpMkLst>
            <pc:docMk/>
            <pc:sldMk cId="2999666838" sldId="313"/>
            <ac:grpSpMk id="46" creationId="{C0510BBA-6640-0067-B968-A39725EBAF55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47" creationId="{A6F54988-AFE8-48F5-72BC-C4BBD62F0E48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48" creationId="{B18F4BE7-13AC-4787-EA29-64CFFE27FEF5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49" creationId="{7AA20DB4-D876-89C3-BE93-0D7A068AF57D}"/>
          </ac:grpSpMkLst>
        </pc:grpChg>
        <pc:grpChg chg="mod">
          <ac:chgData name="Liu, Lucas" userId="5ab97cf0-0e13-4a2b-8156-6fe1d4dea31c" providerId="ADAL" clId="{3B26803F-EF8D-5846-93D8-F91E07E5E8D8}" dt="2024-03-31T22:02:08.859" v="287"/>
          <ac:grpSpMkLst>
            <pc:docMk/>
            <pc:sldMk cId="2999666838" sldId="313"/>
            <ac:grpSpMk id="50" creationId="{5D21FCDA-F9A7-117E-17AD-6708F3D95753}"/>
          </ac:grpSpMkLst>
        </pc:grpChg>
        <pc:grpChg chg="add del">
          <ac:chgData name="Liu, Lucas" userId="5ab97cf0-0e13-4a2b-8156-6fe1d4dea31c" providerId="ADAL" clId="{3B26803F-EF8D-5846-93D8-F91E07E5E8D8}" dt="2024-03-31T22:02:37.562" v="294" actId="21"/>
          <ac:grpSpMkLst>
            <pc:docMk/>
            <pc:sldMk cId="2999666838" sldId="313"/>
            <ac:grpSpMk id="71" creationId="{3A7E8BD8-DC30-D383-3303-24C02D885501}"/>
          </ac:grpSpMkLst>
        </pc:grpChg>
      </pc:sldChg>
      <pc:sldChg chg="add del">
        <pc:chgData name="Liu, Lucas" userId="5ab97cf0-0e13-4a2b-8156-6fe1d4dea31c" providerId="ADAL" clId="{3B26803F-EF8D-5846-93D8-F91E07E5E8D8}" dt="2024-04-01T19:35:15.804" v="705"/>
        <pc:sldMkLst>
          <pc:docMk/>
          <pc:sldMk cId="2910830244" sldId="314"/>
        </pc:sldMkLst>
      </pc:sldChg>
      <pc:sldChg chg="add del">
        <pc:chgData name="Liu, Lucas" userId="5ab97cf0-0e13-4a2b-8156-6fe1d4dea31c" providerId="ADAL" clId="{3B26803F-EF8D-5846-93D8-F91E07E5E8D8}" dt="2024-04-01T19:35:15.804" v="705"/>
        <pc:sldMkLst>
          <pc:docMk/>
          <pc:sldMk cId="979847227" sldId="315"/>
        </pc:sldMkLst>
      </pc:sldChg>
      <pc:sldChg chg="add del">
        <pc:chgData name="Liu, Lucas" userId="5ab97cf0-0e13-4a2b-8156-6fe1d4dea31c" providerId="ADAL" clId="{3B26803F-EF8D-5846-93D8-F91E07E5E8D8}" dt="2024-04-01T19:35:15.804" v="705"/>
        <pc:sldMkLst>
          <pc:docMk/>
          <pc:sldMk cId="634385366" sldId="316"/>
        </pc:sldMkLst>
      </pc:sldChg>
      <pc:sldChg chg="addSp delSp add del setBg delDesignElem">
        <pc:chgData name="Liu, Lucas" userId="5ab97cf0-0e13-4a2b-8156-6fe1d4dea31c" providerId="ADAL" clId="{3B26803F-EF8D-5846-93D8-F91E07E5E8D8}" dt="2024-04-01T19:35:15.804" v="705"/>
        <pc:sldMkLst>
          <pc:docMk/>
          <pc:sldMk cId="3821237476" sldId="317"/>
        </pc:sldMkLst>
        <pc:spChg chg="add del">
          <ac:chgData name="Liu, Lucas" userId="5ab97cf0-0e13-4a2b-8156-6fe1d4dea31c" providerId="ADAL" clId="{3B26803F-EF8D-5846-93D8-F91E07E5E8D8}" dt="2024-04-01T19:35:15.782" v="704"/>
          <ac:spMkLst>
            <pc:docMk/>
            <pc:sldMk cId="3821237476" sldId="317"/>
            <ac:spMk id="21" creationId="{0671A8AE-40A1-4631-A6B8-581AFF065482}"/>
          </ac:spMkLst>
        </pc:spChg>
        <pc:spChg chg="add del">
          <ac:chgData name="Liu, Lucas" userId="5ab97cf0-0e13-4a2b-8156-6fe1d4dea31c" providerId="ADAL" clId="{3B26803F-EF8D-5846-93D8-F91E07E5E8D8}" dt="2024-04-01T19:35:15.782" v="704"/>
          <ac:spMkLst>
            <pc:docMk/>
            <pc:sldMk cId="3821237476" sldId="317"/>
            <ac:spMk id="23" creationId="{AB58EF07-17C2-48CF-ABB0-EEF1F17CB8F0}"/>
          </ac:spMkLst>
        </pc:spChg>
        <pc:spChg chg="add del">
          <ac:chgData name="Liu, Lucas" userId="5ab97cf0-0e13-4a2b-8156-6fe1d4dea31c" providerId="ADAL" clId="{3B26803F-EF8D-5846-93D8-F91E07E5E8D8}" dt="2024-04-01T19:35:15.782" v="704"/>
          <ac:spMkLst>
            <pc:docMk/>
            <pc:sldMk cId="3821237476" sldId="317"/>
            <ac:spMk id="25" creationId="{AF2F604E-43BE-4DC3-B983-E071523364F8}"/>
          </ac:spMkLst>
        </pc:spChg>
        <pc:spChg chg="add del">
          <ac:chgData name="Liu, Lucas" userId="5ab97cf0-0e13-4a2b-8156-6fe1d4dea31c" providerId="ADAL" clId="{3B26803F-EF8D-5846-93D8-F91E07E5E8D8}" dt="2024-04-01T19:35:15.782" v="704"/>
          <ac:spMkLst>
            <pc:docMk/>
            <pc:sldMk cId="3821237476" sldId="317"/>
            <ac:spMk id="27" creationId="{08C9B587-E65E-4B52-B37C-ABEBB6E87928}"/>
          </ac:spMkLst>
        </pc:spChg>
      </pc:sldChg>
      <pc:sldChg chg="add del">
        <pc:chgData name="Liu, Lucas" userId="5ab97cf0-0e13-4a2b-8156-6fe1d4dea31c" providerId="ADAL" clId="{3B26803F-EF8D-5846-93D8-F91E07E5E8D8}" dt="2024-04-01T19:35:07.031" v="687" actId="2696"/>
        <pc:sldMkLst>
          <pc:docMk/>
          <pc:sldMk cId="1023454480" sldId="318"/>
        </pc:sldMkLst>
      </pc:sldChg>
      <pc:sldChg chg="addSp delSp add del setBg delDesignElem">
        <pc:chgData name="Liu, Lucas" userId="5ab97cf0-0e13-4a2b-8156-6fe1d4dea31c" providerId="ADAL" clId="{3B26803F-EF8D-5846-93D8-F91E07E5E8D8}" dt="2024-04-01T19:34:56" v="680"/>
        <pc:sldMkLst>
          <pc:docMk/>
          <pc:sldMk cId="1160558255" sldId="318"/>
        </pc:sldMkLst>
        <pc:spChg chg="add del">
          <ac:chgData name="Liu, Lucas" userId="5ab97cf0-0e13-4a2b-8156-6fe1d4dea31c" providerId="ADAL" clId="{3B26803F-EF8D-5846-93D8-F91E07E5E8D8}" dt="2024-04-01T19:34:56" v="680"/>
          <ac:spMkLst>
            <pc:docMk/>
            <pc:sldMk cId="1160558255" sldId="318"/>
            <ac:spMk id="21" creationId="{0671A8AE-40A1-4631-A6B8-581AFF065482}"/>
          </ac:spMkLst>
        </pc:spChg>
        <pc:spChg chg="add del">
          <ac:chgData name="Liu, Lucas" userId="5ab97cf0-0e13-4a2b-8156-6fe1d4dea31c" providerId="ADAL" clId="{3B26803F-EF8D-5846-93D8-F91E07E5E8D8}" dt="2024-04-01T19:34:56" v="680"/>
          <ac:spMkLst>
            <pc:docMk/>
            <pc:sldMk cId="1160558255" sldId="318"/>
            <ac:spMk id="23" creationId="{AB58EF07-17C2-48CF-ABB0-EEF1F17CB8F0}"/>
          </ac:spMkLst>
        </pc:spChg>
        <pc:spChg chg="add del">
          <ac:chgData name="Liu, Lucas" userId="5ab97cf0-0e13-4a2b-8156-6fe1d4dea31c" providerId="ADAL" clId="{3B26803F-EF8D-5846-93D8-F91E07E5E8D8}" dt="2024-04-01T19:34:56" v="680"/>
          <ac:spMkLst>
            <pc:docMk/>
            <pc:sldMk cId="1160558255" sldId="318"/>
            <ac:spMk id="25" creationId="{AF2F604E-43BE-4DC3-B983-E071523364F8}"/>
          </ac:spMkLst>
        </pc:spChg>
        <pc:spChg chg="add del">
          <ac:chgData name="Liu, Lucas" userId="5ab97cf0-0e13-4a2b-8156-6fe1d4dea31c" providerId="ADAL" clId="{3B26803F-EF8D-5846-93D8-F91E07E5E8D8}" dt="2024-04-01T19:34:56" v="680"/>
          <ac:spMkLst>
            <pc:docMk/>
            <pc:sldMk cId="1160558255" sldId="318"/>
            <ac:spMk id="27" creationId="{08C9B587-E65E-4B52-B37C-ABEBB6E87928}"/>
          </ac:spMkLst>
        </pc:spChg>
      </pc:sldChg>
      <pc:sldMasterChg chg="del delSldLayout">
        <pc:chgData name="Liu, Lucas" userId="5ab97cf0-0e13-4a2b-8156-6fe1d4dea31c" providerId="ADAL" clId="{3B26803F-EF8D-5846-93D8-F91E07E5E8D8}" dt="2024-04-01T19:35:07.039" v="699" actId="2696"/>
        <pc:sldMasterMkLst>
          <pc:docMk/>
          <pc:sldMasterMk cId="494654925" sldId="2147483673"/>
        </pc:sldMasterMkLst>
        <pc:sldLayoutChg chg="del">
          <pc:chgData name="Liu, Lucas" userId="5ab97cf0-0e13-4a2b-8156-6fe1d4dea31c" providerId="ADAL" clId="{3B26803F-EF8D-5846-93D8-F91E07E5E8D8}" dt="2024-04-01T19:35:07.032" v="688" actId="2696"/>
          <pc:sldLayoutMkLst>
            <pc:docMk/>
            <pc:sldMasterMk cId="494654925" sldId="2147483673"/>
            <pc:sldLayoutMk cId="3153017927" sldId="2147483674"/>
          </pc:sldLayoutMkLst>
        </pc:sldLayoutChg>
        <pc:sldLayoutChg chg="del">
          <pc:chgData name="Liu, Lucas" userId="5ab97cf0-0e13-4a2b-8156-6fe1d4dea31c" providerId="ADAL" clId="{3B26803F-EF8D-5846-93D8-F91E07E5E8D8}" dt="2024-04-01T19:35:07.033" v="689" actId="2696"/>
          <pc:sldLayoutMkLst>
            <pc:docMk/>
            <pc:sldMasterMk cId="494654925" sldId="2147483673"/>
            <pc:sldLayoutMk cId="1277943753" sldId="2147483675"/>
          </pc:sldLayoutMkLst>
        </pc:sldLayoutChg>
        <pc:sldLayoutChg chg="del">
          <pc:chgData name="Liu, Lucas" userId="5ab97cf0-0e13-4a2b-8156-6fe1d4dea31c" providerId="ADAL" clId="{3B26803F-EF8D-5846-93D8-F91E07E5E8D8}" dt="2024-04-01T19:35:07.034" v="690" actId="2696"/>
          <pc:sldLayoutMkLst>
            <pc:docMk/>
            <pc:sldMasterMk cId="494654925" sldId="2147483673"/>
            <pc:sldLayoutMk cId="3857890177" sldId="2147483676"/>
          </pc:sldLayoutMkLst>
        </pc:sldLayoutChg>
        <pc:sldLayoutChg chg="del">
          <pc:chgData name="Liu, Lucas" userId="5ab97cf0-0e13-4a2b-8156-6fe1d4dea31c" providerId="ADAL" clId="{3B26803F-EF8D-5846-93D8-F91E07E5E8D8}" dt="2024-04-01T19:35:07.034" v="691" actId="2696"/>
          <pc:sldLayoutMkLst>
            <pc:docMk/>
            <pc:sldMasterMk cId="494654925" sldId="2147483673"/>
            <pc:sldLayoutMk cId="1384001800" sldId="2147483677"/>
          </pc:sldLayoutMkLst>
        </pc:sldLayoutChg>
        <pc:sldLayoutChg chg="del">
          <pc:chgData name="Liu, Lucas" userId="5ab97cf0-0e13-4a2b-8156-6fe1d4dea31c" providerId="ADAL" clId="{3B26803F-EF8D-5846-93D8-F91E07E5E8D8}" dt="2024-04-01T19:35:07.035" v="692" actId="2696"/>
          <pc:sldLayoutMkLst>
            <pc:docMk/>
            <pc:sldMasterMk cId="494654925" sldId="2147483673"/>
            <pc:sldLayoutMk cId="2094748304" sldId="2147483678"/>
          </pc:sldLayoutMkLst>
        </pc:sldLayoutChg>
        <pc:sldLayoutChg chg="del">
          <pc:chgData name="Liu, Lucas" userId="5ab97cf0-0e13-4a2b-8156-6fe1d4dea31c" providerId="ADAL" clId="{3B26803F-EF8D-5846-93D8-F91E07E5E8D8}" dt="2024-04-01T19:35:07.036" v="693" actId="2696"/>
          <pc:sldLayoutMkLst>
            <pc:docMk/>
            <pc:sldMasterMk cId="494654925" sldId="2147483673"/>
            <pc:sldLayoutMk cId="1120057756" sldId="2147483679"/>
          </pc:sldLayoutMkLst>
        </pc:sldLayoutChg>
        <pc:sldLayoutChg chg="del">
          <pc:chgData name="Liu, Lucas" userId="5ab97cf0-0e13-4a2b-8156-6fe1d4dea31c" providerId="ADAL" clId="{3B26803F-EF8D-5846-93D8-F91E07E5E8D8}" dt="2024-04-01T19:35:07.036" v="694" actId="2696"/>
          <pc:sldLayoutMkLst>
            <pc:docMk/>
            <pc:sldMasterMk cId="494654925" sldId="2147483673"/>
            <pc:sldLayoutMk cId="1765844170" sldId="2147483680"/>
          </pc:sldLayoutMkLst>
        </pc:sldLayoutChg>
        <pc:sldLayoutChg chg="del">
          <pc:chgData name="Liu, Lucas" userId="5ab97cf0-0e13-4a2b-8156-6fe1d4dea31c" providerId="ADAL" clId="{3B26803F-EF8D-5846-93D8-F91E07E5E8D8}" dt="2024-04-01T19:35:07.037" v="695" actId="2696"/>
          <pc:sldLayoutMkLst>
            <pc:docMk/>
            <pc:sldMasterMk cId="494654925" sldId="2147483673"/>
            <pc:sldLayoutMk cId="4153310973" sldId="2147483681"/>
          </pc:sldLayoutMkLst>
        </pc:sldLayoutChg>
        <pc:sldLayoutChg chg="del">
          <pc:chgData name="Liu, Lucas" userId="5ab97cf0-0e13-4a2b-8156-6fe1d4dea31c" providerId="ADAL" clId="{3B26803F-EF8D-5846-93D8-F91E07E5E8D8}" dt="2024-04-01T19:35:07.037" v="696" actId="2696"/>
          <pc:sldLayoutMkLst>
            <pc:docMk/>
            <pc:sldMasterMk cId="494654925" sldId="2147483673"/>
            <pc:sldLayoutMk cId="771128677" sldId="2147483682"/>
          </pc:sldLayoutMkLst>
        </pc:sldLayoutChg>
        <pc:sldLayoutChg chg="del">
          <pc:chgData name="Liu, Lucas" userId="5ab97cf0-0e13-4a2b-8156-6fe1d4dea31c" providerId="ADAL" clId="{3B26803F-EF8D-5846-93D8-F91E07E5E8D8}" dt="2024-04-01T19:35:07.038" v="697" actId="2696"/>
          <pc:sldLayoutMkLst>
            <pc:docMk/>
            <pc:sldMasterMk cId="494654925" sldId="2147483673"/>
            <pc:sldLayoutMk cId="706853724" sldId="2147483683"/>
          </pc:sldLayoutMkLst>
        </pc:sldLayoutChg>
        <pc:sldLayoutChg chg="del">
          <pc:chgData name="Liu, Lucas" userId="5ab97cf0-0e13-4a2b-8156-6fe1d4dea31c" providerId="ADAL" clId="{3B26803F-EF8D-5846-93D8-F91E07E5E8D8}" dt="2024-04-01T19:35:07.038" v="698" actId="2696"/>
          <pc:sldLayoutMkLst>
            <pc:docMk/>
            <pc:sldMasterMk cId="494654925" sldId="2147483673"/>
            <pc:sldLayoutMk cId="3087304569" sldId="2147483684"/>
          </pc:sldLayoutMkLst>
        </pc:sldLayoutChg>
      </pc:sldMasterChg>
    </pc:docChg>
  </pc:docChgLst>
  <pc:docChgLst>
    <pc:chgData name="Liu, Lucas" userId="S::jliu6@fredhutch.org::5ab97cf0-0e13-4a2b-8156-6fe1d4dea31c" providerId="AD" clId="Web-{9B13B78D-3CC9-FF90-BD16-BF23171D562F}"/>
    <pc:docChg chg="modSld">
      <pc:chgData name="Liu, Lucas" userId="S::jliu6@fredhutch.org::5ab97cf0-0e13-4a2b-8156-6fe1d4dea31c" providerId="AD" clId="Web-{9B13B78D-3CC9-FF90-BD16-BF23171D562F}" dt="2024-04-01T19:42:48.545" v="13" actId="1076"/>
      <pc:docMkLst>
        <pc:docMk/>
      </pc:docMkLst>
      <pc:sldChg chg="modSp">
        <pc:chgData name="Liu, Lucas" userId="S::jliu6@fredhutch.org::5ab97cf0-0e13-4a2b-8156-6fe1d4dea31c" providerId="AD" clId="Web-{9B13B78D-3CC9-FF90-BD16-BF23171D562F}" dt="2024-04-01T19:36:33.096" v="7" actId="20577"/>
        <pc:sldMkLst>
          <pc:docMk/>
          <pc:sldMk cId="109857222" sldId="256"/>
        </pc:sldMkLst>
        <pc:spChg chg="mod">
          <ac:chgData name="Liu, Lucas" userId="S::jliu6@fredhutch.org::5ab97cf0-0e13-4a2b-8156-6fe1d4dea31c" providerId="AD" clId="Web-{9B13B78D-3CC9-FF90-BD16-BF23171D562F}" dt="2024-04-01T19:36:33.096" v="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">
        <pc:chgData name="Liu, Lucas" userId="S::jliu6@fredhutch.org::5ab97cf0-0e13-4a2b-8156-6fe1d4dea31c" providerId="AD" clId="Web-{9B13B78D-3CC9-FF90-BD16-BF23171D562F}" dt="2024-04-01T19:41:54.684" v="8"/>
        <pc:sldMkLst>
          <pc:docMk/>
          <pc:sldMk cId="255378686" sldId="272"/>
        </pc:sldMkLst>
        <pc:spChg chg="del">
          <ac:chgData name="Liu, Lucas" userId="S::jliu6@fredhutch.org::5ab97cf0-0e13-4a2b-8156-6fe1d4dea31c" providerId="AD" clId="Web-{9B13B78D-3CC9-FF90-BD16-BF23171D562F}" dt="2024-04-01T19:41:54.684" v="8"/>
          <ac:spMkLst>
            <pc:docMk/>
            <pc:sldMk cId="255378686" sldId="272"/>
            <ac:spMk id="14" creationId="{366D8078-0160-21DB-D6B6-7339482CAAFB}"/>
          </ac:spMkLst>
        </pc:spChg>
      </pc:sldChg>
      <pc:sldChg chg="modSp">
        <pc:chgData name="Liu, Lucas" userId="S::jliu6@fredhutch.org::5ab97cf0-0e13-4a2b-8156-6fe1d4dea31c" providerId="AD" clId="Web-{9B13B78D-3CC9-FF90-BD16-BF23171D562F}" dt="2024-04-01T19:42:48.545" v="13" actId="1076"/>
        <pc:sldMkLst>
          <pc:docMk/>
          <pc:sldMk cId="2877525295" sldId="308"/>
        </pc:sldMkLst>
        <pc:spChg chg="mod">
          <ac:chgData name="Liu, Lucas" userId="S::jliu6@fredhutch.org::5ab97cf0-0e13-4a2b-8156-6fe1d4dea31c" providerId="AD" clId="Web-{9B13B78D-3CC9-FF90-BD16-BF23171D562F}" dt="2024-04-01T19:42:48.545" v="13" actId="1076"/>
          <ac:spMkLst>
            <pc:docMk/>
            <pc:sldMk cId="2877525295" sldId="308"/>
            <ac:spMk id="13" creationId="{5EE9D808-3424-08FB-4889-BCE65BE83F70}"/>
          </ac:spMkLst>
        </pc:spChg>
      </pc:sldChg>
    </pc:docChg>
  </pc:docChgLst>
  <pc:docChgLst>
    <pc:chgData name="Liu, Lucas" userId="S::jliu6@fredhutch.org::5ab97cf0-0e13-4a2b-8156-6fe1d4dea31c" providerId="AD" clId="Web-{C7445D58-C9BF-C3B3-6A0C-D01713840517}"/>
    <pc:docChg chg="addSld delSld modSld">
      <pc:chgData name="Liu, Lucas" userId="S::jliu6@fredhutch.org::5ab97cf0-0e13-4a2b-8156-6fe1d4dea31c" providerId="AD" clId="Web-{C7445D58-C9BF-C3B3-6A0C-D01713840517}" dt="2024-03-19T18:09:33.107" v="135" actId="1076"/>
      <pc:docMkLst>
        <pc:docMk/>
      </pc:docMkLst>
      <pc:sldChg chg="del">
        <pc:chgData name="Liu, Lucas" userId="S::jliu6@fredhutch.org::5ab97cf0-0e13-4a2b-8156-6fe1d4dea31c" providerId="AD" clId="Web-{C7445D58-C9BF-C3B3-6A0C-D01713840517}" dt="2024-03-19T17:50:04.989" v="2"/>
        <pc:sldMkLst>
          <pc:docMk/>
          <pc:sldMk cId="553595400" sldId="257"/>
        </pc:sldMkLst>
      </pc:sldChg>
      <pc:sldChg chg="del">
        <pc:chgData name="Liu, Lucas" userId="S::jliu6@fredhutch.org::5ab97cf0-0e13-4a2b-8156-6fe1d4dea31c" providerId="AD" clId="Web-{C7445D58-C9BF-C3B3-6A0C-D01713840517}" dt="2024-03-19T17:50:04.442" v="1"/>
        <pc:sldMkLst>
          <pc:docMk/>
          <pc:sldMk cId="1312530857" sldId="258"/>
        </pc:sldMkLst>
      </pc:sldChg>
      <pc:sldChg chg="del">
        <pc:chgData name="Liu, Lucas" userId="S::jliu6@fredhutch.org::5ab97cf0-0e13-4a2b-8156-6fe1d4dea31c" providerId="AD" clId="Web-{C7445D58-C9BF-C3B3-6A0C-D01713840517}" dt="2024-03-19T17:50:04.145" v="0"/>
        <pc:sldMkLst>
          <pc:docMk/>
          <pc:sldMk cId="376307116" sldId="260"/>
        </pc:sldMkLst>
      </pc:sldChg>
      <pc:sldChg chg="modSp add del">
        <pc:chgData name="Liu, Lucas" userId="S::jliu6@fredhutch.org::5ab97cf0-0e13-4a2b-8156-6fe1d4dea31c" providerId="AD" clId="Web-{C7445D58-C9BF-C3B3-6A0C-D01713840517}" dt="2024-03-19T17:52:50.823" v="20" actId="14100"/>
        <pc:sldMkLst>
          <pc:docMk/>
          <pc:sldMk cId="2373761091" sldId="295"/>
        </pc:sldMkLst>
        <pc:spChg chg="mod">
          <ac:chgData name="Liu, Lucas" userId="S::jliu6@fredhutch.org::5ab97cf0-0e13-4a2b-8156-6fe1d4dea31c" providerId="AD" clId="Web-{C7445D58-C9BF-C3B3-6A0C-D01713840517}" dt="2024-03-19T17:52:50.823" v="20" actId="14100"/>
          <ac:spMkLst>
            <pc:docMk/>
            <pc:sldMk cId="2373761091" sldId="295"/>
            <ac:spMk id="5" creationId="{2975BFFC-F9F8-1A36-6081-F4FF98E3E854}"/>
          </ac:spMkLst>
        </pc:spChg>
        <pc:picChg chg="mod">
          <ac:chgData name="Liu, Lucas" userId="S::jliu6@fredhutch.org::5ab97cf0-0e13-4a2b-8156-6fe1d4dea31c" providerId="AD" clId="Web-{C7445D58-C9BF-C3B3-6A0C-D01713840517}" dt="2024-03-19T17:50:44.412" v="5" actId="14100"/>
          <ac:picMkLst>
            <pc:docMk/>
            <pc:sldMk cId="2373761091" sldId="295"/>
            <ac:picMk id="1026" creationId="{099BC526-EB01-2B44-A393-B2A06C44C59A}"/>
          </ac:picMkLst>
        </pc:picChg>
      </pc:sldChg>
      <pc:sldChg chg="addSp delSp modSp">
        <pc:chgData name="Liu, Lucas" userId="S::jliu6@fredhutch.org::5ab97cf0-0e13-4a2b-8156-6fe1d4dea31c" providerId="AD" clId="Web-{C7445D58-C9BF-C3B3-6A0C-D01713840517}" dt="2024-03-19T18:09:33.107" v="135" actId="1076"/>
        <pc:sldMkLst>
          <pc:docMk/>
          <pc:sldMk cId="890280796" sldId="299"/>
        </pc:sldMkLst>
        <pc:spChg chg="add del">
          <ac:chgData name="Liu, Lucas" userId="S::jliu6@fredhutch.org::5ab97cf0-0e13-4a2b-8156-6fe1d4dea31c" providerId="AD" clId="Web-{C7445D58-C9BF-C3B3-6A0C-D01713840517}" dt="2024-03-19T17:54:38.545" v="54"/>
          <ac:spMkLst>
            <pc:docMk/>
            <pc:sldMk cId="890280796" sldId="299"/>
            <ac:spMk id="5" creationId="{8301DD64-FF13-8816-4D77-AC3397E2DAE6}"/>
          </ac:spMkLst>
        </pc:spChg>
        <pc:spChg chg="add del">
          <ac:chgData name="Liu, Lucas" userId="S::jliu6@fredhutch.org::5ab97cf0-0e13-4a2b-8156-6fe1d4dea31c" providerId="AD" clId="Web-{C7445D58-C9BF-C3B3-6A0C-D01713840517}" dt="2024-03-19T17:54:38.545" v="53"/>
          <ac:spMkLst>
            <pc:docMk/>
            <pc:sldMk cId="890280796" sldId="299"/>
            <ac:spMk id="6" creationId="{43DAEC04-56EB-0A8D-4407-E77A9CCB8988}"/>
          </ac:spMkLst>
        </pc:spChg>
        <pc:spChg chg="add del">
          <ac:chgData name="Liu, Lucas" userId="S::jliu6@fredhutch.org::5ab97cf0-0e13-4a2b-8156-6fe1d4dea31c" providerId="AD" clId="Web-{C7445D58-C9BF-C3B3-6A0C-D01713840517}" dt="2024-03-19T17:54:38.545" v="52"/>
          <ac:spMkLst>
            <pc:docMk/>
            <pc:sldMk cId="890280796" sldId="299"/>
            <ac:spMk id="7" creationId="{C0B5D79F-AE06-AC09-4717-DD40CE7278D2}"/>
          </ac:spMkLst>
        </pc:spChg>
        <pc:spChg chg="add del">
          <ac:chgData name="Liu, Lucas" userId="S::jliu6@fredhutch.org::5ab97cf0-0e13-4a2b-8156-6fe1d4dea31c" providerId="AD" clId="Web-{C7445D58-C9BF-C3B3-6A0C-D01713840517}" dt="2024-03-19T17:54:38.545" v="51"/>
          <ac:spMkLst>
            <pc:docMk/>
            <pc:sldMk cId="890280796" sldId="299"/>
            <ac:spMk id="8" creationId="{5C41EB8B-1DE9-6AD3-B82B-23938204A3F3}"/>
          </ac:spMkLst>
        </pc:spChg>
        <pc:spChg chg="mod">
          <ac:chgData name="Liu, Lucas" userId="S::jliu6@fredhutch.org::5ab97cf0-0e13-4a2b-8156-6fe1d4dea31c" providerId="AD" clId="Web-{C7445D58-C9BF-C3B3-6A0C-D01713840517}" dt="2024-03-19T18:09:33.029" v="126" actId="1076"/>
          <ac:spMkLst>
            <pc:docMk/>
            <pc:sldMk cId="890280796" sldId="299"/>
            <ac:spMk id="12" creationId="{76B31E7C-8EC7-769C-6E9C-575BE373DB4F}"/>
          </ac:spMkLst>
        </pc:spChg>
        <pc:spChg chg="mod">
          <ac:chgData name="Liu, Lucas" userId="S::jliu6@fredhutch.org::5ab97cf0-0e13-4a2b-8156-6fe1d4dea31c" providerId="AD" clId="Web-{C7445D58-C9BF-C3B3-6A0C-D01713840517}" dt="2024-03-19T18:09:33.029" v="127" actId="1076"/>
          <ac:spMkLst>
            <pc:docMk/>
            <pc:sldMk cId="890280796" sldId="299"/>
            <ac:spMk id="13" creationId="{F926D6AE-5DE9-3A3A-848E-590FA887C4F8}"/>
          </ac:spMkLst>
        </pc:spChg>
        <pc:spChg chg="mod">
          <ac:chgData name="Liu, Lucas" userId="S::jliu6@fredhutch.org::5ab97cf0-0e13-4a2b-8156-6fe1d4dea31c" providerId="AD" clId="Web-{C7445D58-C9BF-C3B3-6A0C-D01713840517}" dt="2024-03-19T18:09:33.045" v="128" actId="1076"/>
          <ac:spMkLst>
            <pc:docMk/>
            <pc:sldMk cId="890280796" sldId="299"/>
            <ac:spMk id="14" creationId="{6BB8BDA8-6B26-2898-E8B2-E3C937006F40}"/>
          </ac:spMkLst>
        </pc:spChg>
        <pc:spChg chg="mod">
          <ac:chgData name="Liu, Lucas" userId="S::jliu6@fredhutch.org::5ab97cf0-0e13-4a2b-8156-6fe1d4dea31c" providerId="AD" clId="Web-{C7445D58-C9BF-C3B3-6A0C-D01713840517}" dt="2024-03-19T18:09:33.045" v="129" actId="1076"/>
          <ac:spMkLst>
            <pc:docMk/>
            <pc:sldMk cId="890280796" sldId="299"/>
            <ac:spMk id="15" creationId="{2F63C895-EBFE-F097-01B2-05149BDD8178}"/>
          </ac:spMkLst>
        </pc:spChg>
        <pc:spChg chg="del">
          <ac:chgData name="Liu, Lucas" userId="S::jliu6@fredhutch.org::5ab97cf0-0e13-4a2b-8156-6fe1d4dea31c" providerId="AD" clId="Web-{C7445D58-C9BF-C3B3-6A0C-D01713840517}" dt="2024-03-19T17:54:43.405" v="57"/>
          <ac:spMkLst>
            <pc:docMk/>
            <pc:sldMk cId="890280796" sldId="299"/>
            <ac:spMk id="21" creationId="{172DB2A1-5191-BF30-9A70-72353A94AE70}"/>
          </ac:spMkLst>
        </pc:spChg>
        <pc:spChg chg="del">
          <ac:chgData name="Liu, Lucas" userId="S::jliu6@fredhutch.org::5ab97cf0-0e13-4a2b-8156-6fe1d4dea31c" providerId="AD" clId="Web-{C7445D58-C9BF-C3B3-6A0C-D01713840517}" dt="2024-03-19T17:54:43.405" v="56"/>
          <ac:spMkLst>
            <pc:docMk/>
            <pc:sldMk cId="890280796" sldId="299"/>
            <ac:spMk id="22" creationId="{CB983DB7-67FC-91BA-3D23-DE50D3A57A60}"/>
          </ac:spMkLst>
        </pc:spChg>
        <pc:spChg chg="del">
          <ac:chgData name="Liu, Lucas" userId="S::jliu6@fredhutch.org::5ab97cf0-0e13-4a2b-8156-6fe1d4dea31c" providerId="AD" clId="Web-{C7445D58-C9BF-C3B3-6A0C-D01713840517}" dt="2024-03-19T17:54:43.405" v="55"/>
          <ac:spMkLst>
            <pc:docMk/>
            <pc:sldMk cId="890280796" sldId="299"/>
            <ac:spMk id="35" creationId="{F1B58277-CA66-8BBB-14E8-894D93DA83FA}"/>
          </ac:spMkLst>
        </pc:spChg>
        <pc:spChg chg="add mod">
          <ac:chgData name="Liu, Lucas" userId="S::jliu6@fredhutch.org::5ab97cf0-0e13-4a2b-8156-6fe1d4dea31c" providerId="AD" clId="Web-{C7445D58-C9BF-C3B3-6A0C-D01713840517}" dt="2024-03-19T18:09:33.076" v="133" actId="1076"/>
          <ac:spMkLst>
            <pc:docMk/>
            <pc:sldMk cId="890280796" sldId="299"/>
            <ac:spMk id="37" creationId="{172DB2A1-5191-BF30-9A70-72353A94AE70}"/>
          </ac:spMkLst>
        </pc:spChg>
        <pc:spChg chg="add mod">
          <ac:chgData name="Liu, Lucas" userId="S::jliu6@fredhutch.org::5ab97cf0-0e13-4a2b-8156-6fe1d4dea31c" providerId="AD" clId="Web-{C7445D58-C9BF-C3B3-6A0C-D01713840517}" dt="2024-03-19T18:09:33.092" v="134" actId="1076"/>
          <ac:spMkLst>
            <pc:docMk/>
            <pc:sldMk cId="890280796" sldId="299"/>
            <ac:spMk id="38" creationId="{CB983DB7-67FC-91BA-3D23-DE50D3A57A60}"/>
          </ac:spMkLst>
        </pc:spChg>
        <pc:spChg chg="add mod">
          <ac:chgData name="Liu, Lucas" userId="S::jliu6@fredhutch.org::5ab97cf0-0e13-4a2b-8156-6fe1d4dea31c" providerId="AD" clId="Web-{C7445D58-C9BF-C3B3-6A0C-D01713840517}" dt="2024-03-19T18:09:33.107" v="135" actId="1076"/>
          <ac:spMkLst>
            <pc:docMk/>
            <pc:sldMk cId="890280796" sldId="299"/>
            <ac:spMk id="39" creationId="{F1B58277-CA66-8BBB-14E8-894D93DA83FA}"/>
          </ac:spMkLst>
        </pc:spChg>
        <pc:spChg chg="add del mod">
          <ac:chgData name="Liu, Lucas" userId="S::jliu6@fredhutch.org::5ab97cf0-0e13-4a2b-8156-6fe1d4dea31c" providerId="AD" clId="Web-{C7445D58-C9BF-C3B3-6A0C-D01713840517}" dt="2024-03-19T17:59:26.743" v="81"/>
          <ac:spMkLst>
            <pc:docMk/>
            <pc:sldMk cId="890280796" sldId="299"/>
            <ac:spMk id="40" creationId="{EA7BA3A0-162A-F258-660A-1CFBFE445720}"/>
          </ac:spMkLst>
        </pc:spChg>
        <pc:spChg chg="add del mod">
          <ac:chgData name="Liu, Lucas" userId="S::jliu6@fredhutch.org::5ab97cf0-0e13-4a2b-8156-6fe1d4dea31c" providerId="AD" clId="Web-{C7445D58-C9BF-C3B3-6A0C-D01713840517}" dt="2024-03-19T18:09:26.716" v="125"/>
          <ac:spMkLst>
            <pc:docMk/>
            <pc:sldMk cId="890280796" sldId="299"/>
            <ac:spMk id="41" creationId="{63F4C274-26BE-2B0F-1175-DC5054549353}"/>
          </ac:spMkLst>
        </pc:spChg>
        <pc:grpChg chg="add del">
          <ac:chgData name="Liu, Lucas" userId="S::jliu6@fredhutch.org::5ab97cf0-0e13-4a2b-8156-6fe1d4dea31c" providerId="AD" clId="Web-{C7445D58-C9BF-C3B3-6A0C-D01713840517}" dt="2024-03-19T17:54:38.545" v="50"/>
          <ac:grpSpMkLst>
            <pc:docMk/>
            <pc:sldMk cId="890280796" sldId="299"/>
            <ac:grpSpMk id="9" creationId="{32161340-5515-1F72-3882-890E86DFD99A}"/>
          </ac:grpSpMkLst>
        </pc:grpChg>
        <pc:grpChg chg="add del">
          <ac:chgData name="Liu, Lucas" userId="S::jliu6@fredhutch.org::5ab97cf0-0e13-4a2b-8156-6fe1d4dea31c" providerId="AD" clId="Web-{C7445D58-C9BF-C3B3-6A0C-D01713840517}" dt="2024-03-19T17:54:38.545" v="49"/>
          <ac:grpSpMkLst>
            <pc:docMk/>
            <pc:sldMk cId="890280796" sldId="299"/>
            <ac:grpSpMk id="10" creationId="{568F0103-30A6-7A04-081C-6A3FDA106284}"/>
          </ac:grpSpMkLst>
        </pc:grpChg>
        <pc:grpChg chg="add del">
          <ac:chgData name="Liu, Lucas" userId="S::jliu6@fredhutch.org::5ab97cf0-0e13-4a2b-8156-6fe1d4dea31c" providerId="AD" clId="Web-{C7445D58-C9BF-C3B3-6A0C-D01713840517}" dt="2024-03-19T17:54:38.545" v="48"/>
          <ac:grpSpMkLst>
            <pc:docMk/>
            <pc:sldMk cId="890280796" sldId="299"/>
            <ac:grpSpMk id="11" creationId="{F485609D-37CA-2154-A267-B22D3C3ED18F}"/>
          </ac:grpSpMkLst>
        </pc:grpChg>
        <pc:cxnChg chg="del">
          <ac:chgData name="Liu, Lucas" userId="S::jliu6@fredhutch.org::5ab97cf0-0e13-4a2b-8156-6fe1d4dea31c" providerId="AD" clId="Web-{C7445D58-C9BF-C3B3-6A0C-D01713840517}" dt="2024-03-19T17:54:43.405" v="60"/>
          <ac:cxnSpMkLst>
            <pc:docMk/>
            <pc:sldMk cId="890280796" sldId="299"/>
            <ac:cxnSpMk id="16" creationId="{4F3DFA26-DEB4-D741-5702-0C8DAAD2648B}"/>
          </ac:cxnSpMkLst>
        </pc:cxnChg>
        <pc:cxnChg chg="del">
          <ac:chgData name="Liu, Lucas" userId="S::jliu6@fredhutch.org::5ab97cf0-0e13-4a2b-8156-6fe1d4dea31c" providerId="AD" clId="Web-{C7445D58-C9BF-C3B3-6A0C-D01713840517}" dt="2024-03-19T17:54:43.405" v="59"/>
          <ac:cxnSpMkLst>
            <pc:docMk/>
            <pc:sldMk cId="890280796" sldId="299"/>
            <ac:cxnSpMk id="17" creationId="{FF6E174D-EE55-E097-12B1-5BA167AED458}"/>
          </ac:cxnSpMkLst>
        </pc:cxnChg>
        <pc:cxnChg chg="del">
          <ac:chgData name="Liu, Lucas" userId="S::jliu6@fredhutch.org::5ab97cf0-0e13-4a2b-8156-6fe1d4dea31c" providerId="AD" clId="Web-{C7445D58-C9BF-C3B3-6A0C-D01713840517}" dt="2024-03-19T17:54:43.405" v="58"/>
          <ac:cxnSpMkLst>
            <pc:docMk/>
            <pc:sldMk cId="890280796" sldId="299"/>
            <ac:cxnSpMk id="18" creationId="{50429801-80D8-5133-4C8F-323565F3AFA5}"/>
          </ac:cxnSpMkLst>
        </pc:cxnChg>
        <pc:cxnChg chg="add mod">
          <ac:chgData name="Liu, Lucas" userId="S::jliu6@fredhutch.org::5ab97cf0-0e13-4a2b-8156-6fe1d4dea31c" providerId="AD" clId="Web-{C7445D58-C9BF-C3B3-6A0C-D01713840517}" dt="2024-03-19T18:09:33.060" v="130" actId="1076"/>
          <ac:cxnSpMkLst>
            <pc:docMk/>
            <pc:sldMk cId="890280796" sldId="299"/>
            <ac:cxnSpMk id="19" creationId="{4F3DFA26-DEB4-D741-5702-0C8DAAD2648B}"/>
          </ac:cxnSpMkLst>
        </pc:cxnChg>
        <pc:cxnChg chg="add mod">
          <ac:chgData name="Liu, Lucas" userId="S::jliu6@fredhutch.org::5ab97cf0-0e13-4a2b-8156-6fe1d4dea31c" providerId="AD" clId="Web-{C7445D58-C9BF-C3B3-6A0C-D01713840517}" dt="2024-03-19T18:09:33.060" v="131" actId="1076"/>
          <ac:cxnSpMkLst>
            <pc:docMk/>
            <pc:sldMk cId="890280796" sldId="299"/>
            <ac:cxnSpMk id="20" creationId="{FF6E174D-EE55-E097-12B1-5BA167AED458}"/>
          </ac:cxnSpMkLst>
        </pc:cxnChg>
        <pc:cxnChg chg="add mod">
          <ac:chgData name="Liu, Lucas" userId="S::jliu6@fredhutch.org::5ab97cf0-0e13-4a2b-8156-6fe1d4dea31c" providerId="AD" clId="Web-{C7445D58-C9BF-C3B3-6A0C-D01713840517}" dt="2024-03-19T18:09:33.076" v="132" actId="1076"/>
          <ac:cxnSpMkLst>
            <pc:docMk/>
            <pc:sldMk cId="890280796" sldId="299"/>
            <ac:cxnSpMk id="36" creationId="{50429801-80D8-5133-4C8F-323565F3AFA5}"/>
          </ac:cxnSpMkLst>
        </pc:cxnChg>
        <pc:cxnChg chg="add del mod">
          <ac:chgData name="Liu, Lucas" userId="S::jliu6@fredhutch.org::5ab97cf0-0e13-4a2b-8156-6fe1d4dea31c" providerId="AD" clId="Web-{C7445D58-C9BF-C3B3-6A0C-D01713840517}" dt="2024-03-19T18:02:24.093" v="111"/>
          <ac:cxnSpMkLst>
            <pc:docMk/>
            <pc:sldMk cId="890280796" sldId="299"/>
            <ac:cxnSpMk id="42" creationId="{752F8F62-BB0E-ABD5-14B9-C5814CD39555}"/>
          </ac:cxnSpMkLst>
        </pc:cxnChg>
        <pc:cxnChg chg="add del mod">
          <ac:chgData name="Liu, Lucas" userId="S::jliu6@fredhutch.org::5ab97cf0-0e13-4a2b-8156-6fe1d4dea31c" providerId="AD" clId="Web-{C7445D58-C9BF-C3B3-6A0C-D01713840517}" dt="2024-03-19T18:03:04.313" v="116"/>
          <ac:cxnSpMkLst>
            <pc:docMk/>
            <pc:sldMk cId="890280796" sldId="299"/>
            <ac:cxnSpMk id="43" creationId="{778A47F8-0043-19FE-9200-D36503E543D6}"/>
          </ac:cxnSpMkLst>
        </pc:cxnChg>
        <pc:cxnChg chg="add del mod">
          <ac:chgData name="Liu, Lucas" userId="S::jliu6@fredhutch.org::5ab97cf0-0e13-4a2b-8156-6fe1d4dea31c" providerId="AD" clId="Web-{C7445D58-C9BF-C3B3-6A0C-D01713840517}" dt="2024-03-19T18:09:03.966" v="124"/>
          <ac:cxnSpMkLst>
            <pc:docMk/>
            <pc:sldMk cId="890280796" sldId="299"/>
            <ac:cxnSpMk id="44" creationId="{FA63FF4B-53F8-C2AB-9457-637C298233F4}"/>
          </ac:cxnSpMkLst>
        </pc:cxnChg>
      </pc:sldChg>
      <pc:sldChg chg="modSp">
        <pc:chgData name="Liu, Lucas" userId="S::jliu6@fredhutch.org::5ab97cf0-0e13-4a2b-8156-6fe1d4dea31c" providerId="AD" clId="Web-{C7445D58-C9BF-C3B3-6A0C-D01713840517}" dt="2024-03-19T17:53:24.121" v="29" actId="20577"/>
        <pc:sldMkLst>
          <pc:docMk/>
          <pc:sldMk cId="2877525295" sldId="308"/>
        </pc:sldMkLst>
        <pc:spChg chg="mod">
          <ac:chgData name="Liu, Lucas" userId="S::jliu6@fredhutch.org::5ab97cf0-0e13-4a2b-8156-6fe1d4dea31c" providerId="AD" clId="Web-{C7445D58-C9BF-C3B3-6A0C-D01713840517}" dt="2024-03-19T17:53:24.121" v="29" actId="20577"/>
          <ac:spMkLst>
            <pc:docMk/>
            <pc:sldMk cId="2877525295" sldId="308"/>
            <ac:spMk id="2" creationId="{DDAA7B6A-B6EC-5BFF-C385-ACAA41F1B287}"/>
          </ac:spMkLst>
        </pc:spChg>
      </pc:sldChg>
      <pc:sldChg chg="modSp">
        <pc:chgData name="Liu, Lucas" userId="S::jliu6@fredhutch.org::5ab97cf0-0e13-4a2b-8156-6fe1d4dea31c" providerId="AD" clId="Web-{C7445D58-C9BF-C3B3-6A0C-D01713840517}" dt="2024-03-19T17:53:39.793" v="33" actId="20577"/>
        <pc:sldMkLst>
          <pc:docMk/>
          <pc:sldMk cId="982502521" sldId="310"/>
        </pc:sldMkLst>
        <pc:spChg chg="mod">
          <ac:chgData name="Liu, Lucas" userId="S::jliu6@fredhutch.org::5ab97cf0-0e13-4a2b-8156-6fe1d4dea31c" providerId="AD" clId="Web-{C7445D58-C9BF-C3B3-6A0C-D01713840517}" dt="2024-03-19T17:53:39.793" v="33" actId="20577"/>
          <ac:spMkLst>
            <pc:docMk/>
            <pc:sldMk cId="982502521" sldId="310"/>
            <ac:spMk id="2" creationId="{DDAA7B6A-B6EC-5BFF-C385-ACAA41F1B287}"/>
          </ac:spMkLst>
        </pc:spChg>
      </pc:sldChg>
      <pc:sldChg chg="addSp modSp">
        <pc:chgData name="Liu, Lucas" userId="S::jliu6@fredhutch.org::5ab97cf0-0e13-4a2b-8156-6fe1d4dea31c" providerId="AD" clId="Web-{C7445D58-C9BF-C3B3-6A0C-D01713840517}" dt="2024-03-19T17:53:11.464" v="24" actId="1076"/>
        <pc:sldMkLst>
          <pc:docMk/>
          <pc:sldMk cId="2252258055" sldId="311"/>
        </pc:sldMkLst>
        <pc:spChg chg="mod">
          <ac:chgData name="Liu, Lucas" userId="S::jliu6@fredhutch.org::5ab97cf0-0e13-4a2b-8156-6fe1d4dea31c" providerId="AD" clId="Web-{C7445D58-C9BF-C3B3-6A0C-D01713840517}" dt="2024-03-19T17:51:47.665" v="17" actId="14100"/>
          <ac:spMkLst>
            <pc:docMk/>
            <pc:sldMk cId="2252258055" sldId="311"/>
            <ac:spMk id="3" creationId="{82B41767-A411-2B4B-D978-A4CBFAEFB4E0}"/>
          </ac:spMkLst>
        </pc:spChg>
        <pc:spChg chg="add mod">
          <ac:chgData name="Liu, Lucas" userId="S::jliu6@fredhutch.org::5ab97cf0-0e13-4a2b-8156-6fe1d4dea31c" providerId="AD" clId="Web-{C7445D58-C9BF-C3B3-6A0C-D01713840517}" dt="2024-03-19T17:53:11.464" v="24" actId="1076"/>
          <ac:spMkLst>
            <pc:docMk/>
            <pc:sldMk cId="2252258055" sldId="311"/>
            <ac:spMk id="6" creationId="{487914F1-4CD1-04A6-7EC3-0E013A76B476}"/>
          </ac:spMkLst>
        </pc:spChg>
        <pc:picChg chg="add mod ord">
          <ac:chgData name="Liu, Lucas" userId="S::jliu6@fredhutch.org::5ab97cf0-0e13-4a2b-8156-6fe1d4dea31c" providerId="AD" clId="Web-{C7445D58-C9BF-C3B3-6A0C-D01713840517}" dt="2024-03-19T17:52:32.635" v="19" actId="14100"/>
          <ac:picMkLst>
            <pc:docMk/>
            <pc:sldMk cId="2252258055" sldId="311"/>
            <ac:picMk id="4" creationId="{A00B4D60-D92E-7A2A-3AE1-49EF9B8CB25B}"/>
          </ac:picMkLst>
        </pc:picChg>
      </pc:sldChg>
    </pc:docChg>
  </pc:docChgLst>
  <pc:docChgLst>
    <pc:chgData name="Liu, Lucas" userId="S::jliu6@fredhutch.org::5ab97cf0-0e13-4a2b-8156-6fe1d4dea31c" providerId="AD" clId="Web-{B366FEEB-39FF-A185-1018-949BDC7476EA}"/>
    <pc:docChg chg="delSld">
      <pc:chgData name="Liu, Lucas" userId="S::jliu6@fredhutch.org::5ab97cf0-0e13-4a2b-8156-6fe1d4dea31c" providerId="AD" clId="Web-{B366FEEB-39FF-A185-1018-949BDC7476EA}" dt="2024-03-19T19:15:20.964" v="2"/>
      <pc:docMkLst>
        <pc:docMk/>
      </pc:docMkLst>
      <pc:sldChg chg="del">
        <pc:chgData name="Liu, Lucas" userId="S::jliu6@fredhutch.org::5ab97cf0-0e13-4a2b-8156-6fe1d4dea31c" providerId="AD" clId="Web-{B366FEEB-39FF-A185-1018-949BDC7476EA}" dt="2024-03-19T19:15:19.276" v="0"/>
        <pc:sldMkLst>
          <pc:docMk/>
          <pc:sldMk cId="2071238633" sldId="296"/>
        </pc:sldMkLst>
      </pc:sldChg>
      <pc:sldChg chg="del">
        <pc:chgData name="Liu, Lucas" userId="S::jliu6@fredhutch.org::5ab97cf0-0e13-4a2b-8156-6fe1d4dea31c" providerId="AD" clId="Web-{B366FEEB-39FF-A185-1018-949BDC7476EA}" dt="2024-03-19T19:15:20.136" v="1"/>
        <pc:sldMkLst>
          <pc:docMk/>
          <pc:sldMk cId="916625805" sldId="297"/>
        </pc:sldMkLst>
      </pc:sldChg>
      <pc:sldChg chg="del">
        <pc:chgData name="Liu, Lucas" userId="S::jliu6@fredhutch.org::5ab97cf0-0e13-4a2b-8156-6fe1d4dea31c" providerId="AD" clId="Web-{B366FEEB-39FF-A185-1018-949BDC7476EA}" dt="2024-03-19T19:15:20.964" v="2"/>
        <pc:sldMkLst>
          <pc:docMk/>
          <pc:sldMk cId="943746933" sldId="298"/>
        </pc:sldMkLst>
      </pc:sldChg>
    </pc:docChg>
  </pc:docChgLst>
  <pc:docChgLst>
    <pc:chgData name="Liu, Lucas" userId="S::jliu6@fredhutch.org::5ab97cf0-0e13-4a2b-8156-6fe1d4dea31c" providerId="AD" clId="Web-{5B1D835C-1BB5-89F8-086C-E2B085F0A15D}"/>
    <pc:docChg chg="modSld">
      <pc:chgData name="Liu, Lucas" userId="S::jliu6@fredhutch.org::5ab97cf0-0e13-4a2b-8156-6fe1d4dea31c" providerId="AD" clId="Web-{5B1D835C-1BB5-89F8-086C-E2B085F0A15D}" dt="2024-03-19T18:54:25.889" v="8" actId="20577"/>
      <pc:docMkLst>
        <pc:docMk/>
      </pc:docMkLst>
      <pc:sldChg chg="modSp">
        <pc:chgData name="Liu, Lucas" userId="S::jliu6@fredhutch.org::5ab97cf0-0e13-4a2b-8156-6fe1d4dea31c" providerId="AD" clId="Web-{5B1D835C-1BB5-89F8-086C-E2B085F0A15D}" dt="2024-03-19T18:54:25.889" v="8" actId="20577"/>
        <pc:sldMkLst>
          <pc:docMk/>
          <pc:sldMk cId="266266019" sldId="273"/>
        </pc:sldMkLst>
        <pc:spChg chg="mod">
          <ac:chgData name="Liu, Lucas" userId="S::jliu6@fredhutch.org::5ab97cf0-0e13-4a2b-8156-6fe1d4dea31c" providerId="AD" clId="Web-{5B1D835C-1BB5-89F8-086C-E2B085F0A15D}" dt="2024-03-19T18:54:25.889" v="8" actId="20577"/>
          <ac:spMkLst>
            <pc:docMk/>
            <pc:sldMk cId="266266019" sldId="273"/>
            <ac:spMk id="2" creationId="{0C9EA7F9-AFAF-3C68-6DFB-841E029C1276}"/>
          </ac:spMkLst>
        </pc:spChg>
      </pc:sldChg>
    </pc:docChg>
  </pc:docChgLst>
  <pc:docChgLst>
    <pc:chgData name="Liu, Lucas" userId="S::jliu6@fredhutch.org::5ab97cf0-0e13-4a2b-8156-6fe1d4dea31c" providerId="AD" clId="Web-{8C5BD556-E98C-FB92-DFF8-88DD5B748AED}"/>
    <pc:docChg chg="modSld">
      <pc:chgData name="Liu, Lucas" userId="S::jliu6@fredhutch.org::5ab97cf0-0e13-4a2b-8156-6fe1d4dea31c" providerId="AD" clId="Web-{8C5BD556-E98C-FB92-DFF8-88DD5B748AED}" dt="2024-03-19T11:09:35.366" v="137" actId="1076"/>
      <pc:docMkLst>
        <pc:docMk/>
      </pc:docMkLst>
      <pc:sldChg chg="addSp delSp modSp">
        <pc:chgData name="Liu, Lucas" userId="S::jliu6@fredhutch.org::5ab97cf0-0e13-4a2b-8156-6fe1d4dea31c" providerId="AD" clId="Web-{8C5BD556-E98C-FB92-DFF8-88DD5B748AED}" dt="2024-03-19T11:00:13.960" v="53" actId="1076"/>
        <pc:sldMkLst>
          <pc:docMk/>
          <pc:sldMk cId="2822570686" sldId="276"/>
        </pc:sldMkLst>
        <pc:spChg chg="mod topLvl">
          <ac:chgData name="Liu, Lucas" userId="S::jliu6@fredhutch.org::5ab97cf0-0e13-4a2b-8156-6fe1d4dea31c" providerId="AD" clId="Web-{8C5BD556-E98C-FB92-DFF8-88DD5B748AED}" dt="2024-03-19T11:00:01.413" v="48" actId="1076"/>
          <ac:spMkLst>
            <pc:docMk/>
            <pc:sldMk cId="2822570686" sldId="276"/>
            <ac:spMk id="5" creationId="{AEE88965-EEAB-7B29-5515-8A73A63BC750}"/>
          </ac:spMkLst>
        </pc:spChg>
        <pc:spChg chg="mod">
          <ac:chgData name="Liu, Lucas" userId="S::jliu6@fredhutch.org::5ab97cf0-0e13-4a2b-8156-6fe1d4dea31c" providerId="AD" clId="Web-{8C5BD556-E98C-FB92-DFF8-88DD5B748AED}" dt="2024-03-19T10:59:46.038" v="14" actId="1076"/>
          <ac:spMkLst>
            <pc:docMk/>
            <pc:sldMk cId="2822570686" sldId="276"/>
            <ac:spMk id="6" creationId="{C69E2FA2-5593-6470-2BD7-321B102CF228}"/>
          </ac:spMkLst>
        </pc:spChg>
        <pc:spChg chg="mod">
          <ac:chgData name="Liu, Lucas" userId="S::jliu6@fredhutch.org::5ab97cf0-0e13-4a2b-8156-6fe1d4dea31c" providerId="AD" clId="Web-{8C5BD556-E98C-FB92-DFF8-88DD5B748AED}" dt="2024-03-19T10:59:46.678" v="30" actId="1076"/>
          <ac:spMkLst>
            <pc:docMk/>
            <pc:sldMk cId="2822570686" sldId="276"/>
            <ac:spMk id="28" creationId="{7E9CEE04-8545-4C2A-21D9-73E1F7FCACA3}"/>
          </ac:spMkLst>
        </pc:spChg>
        <pc:spChg chg="mod">
          <ac:chgData name="Liu, Lucas" userId="S::jliu6@fredhutch.org::5ab97cf0-0e13-4a2b-8156-6fe1d4dea31c" providerId="AD" clId="Web-{8C5BD556-E98C-FB92-DFF8-88DD5B748AED}" dt="2024-03-19T10:59:46.710" v="31" actId="1076"/>
          <ac:spMkLst>
            <pc:docMk/>
            <pc:sldMk cId="2822570686" sldId="276"/>
            <ac:spMk id="30" creationId="{C233D522-F343-678E-955E-071608ADDB0A}"/>
          </ac:spMkLst>
        </pc:spChg>
        <pc:spChg chg="mod">
          <ac:chgData name="Liu, Lucas" userId="S::jliu6@fredhutch.org::5ab97cf0-0e13-4a2b-8156-6fe1d4dea31c" providerId="AD" clId="Web-{8C5BD556-E98C-FB92-DFF8-88DD5B748AED}" dt="2024-03-19T10:59:46.757" v="32" actId="1076"/>
          <ac:spMkLst>
            <pc:docMk/>
            <pc:sldMk cId="2822570686" sldId="276"/>
            <ac:spMk id="31" creationId="{4CD33ADB-9FBE-0D9D-44C3-2F0BB888F982}"/>
          </ac:spMkLst>
        </pc:spChg>
        <pc:spChg chg="mod">
          <ac:chgData name="Liu, Lucas" userId="S::jliu6@fredhutch.org::5ab97cf0-0e13-4a2b-8156-6fe1d4dea31c" providerId="AD" clId="Web-{8C5BD556-E98C-FB92-DFF8-88DD5B748AED}" dt="2024-03-19T10:59:46.116" v="16" actId="1076"/>
          <ac:spMkLst>
            <pc:docMk/>
            <pc:sldMk cId="2822570686" sldId="276"/>
            <ac:spMk id="35" creationId="{53C55D72-E389-8A29-4B70-576D2F340612}"/>
          </ac:spMkLst>
        </pc:spChg>
        <pc:spChg chg="mod">
          <ac:chgData name="Liu, Lucas" userId="S::jliu6@fredhutch.org::5ab97cf0-0e13-4a2b-8156-6fe1d4dea31c" providerId="AD" clId="Web-{8C5BD556-E98C-FB92-DFF8-88DD5B748AED}" dt="2024-03-19T10:59:46.163" v="17" actId="1076"/>
          <ac:spMkLst>
            <pc:docMk/>
            <pc:sldMk cId="2822570686" sldId="276"/>
            <ac:spMk id="36" creationId="{A7A631AC-3F85-C3C3-9C84-81CA78065B2A}"/>
          </ac:spMkLst>
        </pc:spChg>
        <pc:spChg chg="mod">
          <ac:chgData name="Liu, Lucas" userId="S::jliu6@fredhutch.org::5ab97cf0-0e13-4a2b-8156-6fe1d4dea31c" providerId="AD" clId="Web-{8C5BD556-E98C-FB92-DFF8-88DD5B748AED}" dt="2024-03-19T10:59:46.194" v="18" actId="1076"/>
          <ac:spMkLst>
            <pc:docMk/>
            <pc:sldMk cId="2822570686" sldId="276"/>
            <ac:spMk id="39" creationId="{C1D4BF7E-F3DD-3D05-2F75-6E53E160A522}"/>
          </ac:spMkLst>
        </pc:spChg>
        <pc:spChg chg="mod">
          <ac:chgData name="Liu, Lucas" userId="S::jliu6@fredhutch.org::5ab97cf0-0e13-4a2b-8156-6fe1d4dea31c" providerId="AD" clId="Web-{8C5BD556-E98C-FB92-DFF8-88DD5B748AED}" dt="2024-03-19T10:59:46.272" v="20" actId="1076"/>
          <ac:spMkLst>
            <pc:docMk/>
            <pc:sldMk cId="2822570686" sldId="276"/>
            <ac:spMk id="41" creationId="{93F2BADD-C240-DDE8-6D60-89492F60395D}"/>
          </ac:spMkLst>
        </pc:spChg>
        <pc:spChg chg="mod">
          <ac:chgData name="Liu, Lucas" userId="S::jliu6@fredhutch.org::5ab97cf0-0e13-4a2b-8156-6fe1d4dea31c" providerId="AD" clId="Web-{8C5BD556-E98C-FB92-DFF8-88DD5B748AED}" dt="2024-03-19T10:59:46.303" v="21" actId="1076"/>
          <ac:spMkLst>
            <pc:docMk/>
            <pc:sldMk cId="2822570686" sldId="276"/>
            <ac:spMk id="43" creationId="{BA56DE17-4C56-B6A4-4114-E39B6BB43FE7}"/>
          </ac:spMkLst>
        </pc:spChg>
        <pc:spChg chg="mod">
          <ac:chgData name="Liu, Lucas" userId="S::jliu6@fredhutch.org::5ab97cf0-0e13-4a2b-8156-6fe1d4dea31c" providerId="AD" clId="Web-{8C5BD556-E98C-FB92-DFF8-88DD5B748AED}" dt="2024-03-19T10:59:46.335" v="22" actId="1076"/>
          <ac:spMkLst>
            <pc:docMk/>
            <pc:sldMk cId="2822570686" sldId="276"/>
            <ac:spMk id="45" creationId="{EAE31989-5C32-8533-ACBC-4E88D52C8C82}"/>
          </ac:spMkLst>
        </pc:spChg>
        <pc:spChg chg="mod">
          <ac:chgData name="Liu, Lucas" userId="S::jliu6@fredhutch.org::5ab97cf0-0e13-4a2b-8156-6fe1d4dea31c" providerId="AD" clId="Web-{8C5BD556-E98C-FB92-DFF8-88DD5B748AED}" dt="2024-03-19T10:59:46.382" v="23" actId="1076"/>
          <ac:spMkLst>
            <pc:docMk/>
            <pc:sldMk cId="2822570686" sldId="276"/>
            <ac:spMk id="47" creationId="{E99FA390-94AA-B340-AA0B-38D9F816E6D8}"/>
          </ac:spMkLst>
        </pc:spChg>
        <pc:spChg chg="mod">
          <ac:chgData name="Liu, Lucas" userId="S::jliu6@fredhutch.org::5ab97cf0-0e13-4a2b-8156-6fe1d4dea31c" providerId="AD" clId="Web-{8C5BD556-E98C-FB92-DFF8-88DD5B748AED}" dt="2024-03-19T10:59:46.413" v="24" actId="1076"/>
          <ac:spMkLst>
            <pc:docMk/>
            <pc:sldMk cId="2822570686" sldId="276"/>
            <ac:spMk id="49" creationId="{B8401016-0105-AE32-7796-45743E0F1111}"/>
          </ac:spMkLst>
        </pc:spChg>
        <pc:spChg chg="mod">
          <ac:chgData name="Liu, Lucas" userId="S::jliu6@fredhutch.org::5ab97cf0-0e13-4a2b-8156-6fe1d4dea31c" providerId="AD" clId="Web-{8C5BD556-E98C-FB92-DFF8-88DD5B748AED}" dt="2024-03-19T10:59:46.444" v="25" actId="1076"/>
          <ac:spMkLst>
            <pc:docMk/>
            <pc:sldMk cId="2822570686" sldId="276"/>
            <ac:spMk id="51" creationId="{69D487CF-A39D-A54E-592D-7DB6C77DE763}"/>
          </ac:spMkLst>
        </pc:spChg>
        <pc:spChg chg="mod">
          <ac:chgData name="Liu, Lucas" userId="S::jliu6@fredhutch.org::5ab97cf0-0e13-4a2b-8156-6fe1d4dea31c" providerId="AD" clId="Web-{8C5BD556-E98C-FB92-DFF8-88DD5B748AED}" dt="2024-03-19T10:59:46.491" v="26" actId="1076"/>
          <ac:spMkLst>
            <pc:docMk/>
            <pc:sldMk cId="2822570686" sldId="276"/>
            <ac:spMk id="53" creationId="{C1743092-D009-0B85-B9CF-64C1D3BCE3C2}"/>
          </ac:spMkLst>
        </pc:spChg>
        <pc:spChg chg="mod">
          <ac:chgData name="Liu, Lucas" userId="S::jliu6@fredhutch.org::5ab97cf0-0e13-4a2b-8156-6fe1d4dea31c" providerId="AD" clId="Web-{8C5BD556-E98C-FB92-DFF8-88DD5B748AED}" dt="2024-03-19T10:59:46.522" v="27" actId="1076"/>
          <ac:spMkLst>
            <pc:docMk/>
            <pc:sldMk cId="2822570686" sldId="276"/>
            <ac:spMk id="55" creationId="{AF85BF8B-7730-6665-2DBE-4D6864D2D0C8}"/>
          </ac:spMkLst>
        </pc:spChg>
        <pc:spChg chg="mod">
          <ac:chgData name="Liu, Lucas" userId="S::jliu6@fredhutch.org::5ab97cf0-0e13-4a2b-8156-6fe1d4dea31c" providerId="AD" clId="Web-{8C5BD556-E98C-FB92-DFF8-88DD5B748AED}" dt="2024-03-19T10:59:46.569" v="28" actId="1076"/>
          <ac:spMkLst>
            <pc:docMk/>
            <pc:sldMk cId="2822570686" sldId="276"/>
            <ac:spMk id="57" creationId="{436D07E9-E436-8D7C-5771-3D66A65B4344}"/>
          </ac:spMkLst>
        </pc:spChg>
        <pc:spChg chg="mod">
          <ac:chgData name="Liu, Lucas" userId="S::jliu6@fredhutch.org::5ab97cf0-0e13-4a2b-8156-6fe1d4dea31c" providerId="AD" clId="Web-{8C5BD556-E98C-FB92-DFF8-88DD5B748AED}" dt="2024-03-19T10:59:45.975" v="12" actId="1076"/>
          <ac:spMkLst>
            <pc:docMk/>
            <pc:sldMk cId="2822570686" sldId="276"/>
            <ac:spMk id="142" creationId="{A0263658-0AD8-B196-273D-A4C75C2E97C7}"/>
          </ac:spMkLst>
        </pc:spChg>
        <pc:spChg chg="mod">
          <ac:chgData name="Liu, Lucas" userId="S::jliu6@fredhutch.org::5ab97cf0-0e13-4a2b-8156-6fe1d4dea31c" providerId="AD" clId="Web-{8C5BD556-E98C-FB92-DFF8-88DD5B748AED}" dt="2024-03-19T10:59:46.006" v="13" actId="1076"/>
          <ac:spMkLst>
            <pc:docMk/>
            <pc:sldMk cId="2822570686" sldId="276"/>
            <ac:spMk id="143" creationId="{CB9AAE02-21F0-4EFD-5DC4-46E98DAEFCB6}"/>
          </ac:spMkLst>
        </pc:spChg>
        <pc:spChg chg="mod">
          <ac:chgData name="Liu, Lucas" userId="S::jliu6@fredhutch.org::5ab97cf0-0e13-4a2b-8156-6fe1d4dea31c" providerId="AD" clId="Web-{8C5BD556-E98C-FB92-DFF8-88DD5B748AED}" dt="2024-03-19T10:59:46.897" v="35" actId="1076"/>
          <ac:spMkLst>
            <pc:docMk/>
            <pc:sldMk cId="2822570686" sldId="276"/>
            <ac:spMk id="191" creationId="{A2E822EB-A2B6-6976-E37A-B1945160CCDC}"/>
          </ac:spMkLst>
        </pc:spChg>
        <pc:spChg chg="mod">
          <ac:chgData name="Liu, Lucas" userId="S::jliu6@fredhutch.org::5ab97cf0-0e13-4a2b-8156-6fe1d4dea31c" providerId="AD" clId="Web-{8C5BD556-E98C-FB92-DFF8-88DD5B748AED}" dt="2024-03-19T10:59:47.007" v="37" actId="1076"/>
          <ac:spMkLst>
            <pc:docMk/>
            <pc:sldMk cId="2822570686" sldId="276"/>
            <ac:spMk id="220" creationId="{3DA57A45-EB2F-44B5-9A01-425A5725C7D5}"/>
          </ac:spMkLst>
        </pc:spChg>
        <pc:spChg chg="mod">
          <ac:chgData name="Liu, Lucas" userId="S::jliu6@fredhutch.org::5ab97cf0-0e13-4a2b-8156-6fe1d4dea31c" providerId="AD" clId="Web-{8C5BD556-E98C-FB92-DFF8-88DD5B748AED}" dt="2024-03-19T10:59:47.038" v="38" actId="1076"/>
          <ac:spMkLst>
            <pc:docMk/>
            <pc:sldMk cId="2822570686" sldId="276"/>
            <ac:spMk id="221" creationId="{A060310B-D215-C709-C5C3-A1B871CC42F4}"/>
          </ac:spMkLst>
        </pc:spChg>
        <pc:grpChg chg="mod">
          <ac:chgData name="Liu, Lucas" userId="S::jliu6@fredhutch.org::5ab97cf0-0e13-4a2b-8156-6fe1d4dea31c" providerId="AD" clId="Web-{8C5BD556-E98C-FB92-DFF8-88DD5B748AED}" dt="2024-03-19T10:59:46.647" v="29" actId="1076"/>
          <ac:grpSpMkLst>
            <pc:docMk/>
            <pc:sldMk cId="2822570686" sldId="276"/>
            <ac:grpSpMk id="29" creationId="{82DE1A14-2A62-275E-CB76-2CD113C16768}"/>
          </ac:grpSpMkLst>
        </pc:grpChg>
        <pc:grpChg chg="add del mod">
          <ac:chgData name="Liu, Lucas" userId="S::jliu6@fredhutch.org::5ab97cf0-0e13-4a2b-8156-6fe1d4dea31c" providerId="AD" clId="Web-{8C5BD556-E98C-FB92-DFF8-88DD5B748AED}" dt="2024-03-19T10:59:52.350" v="43"/>
          <ac:grpSpMkLst>
            <pc:docMk/>
            <pc:sldMk cId="2822570686" sldId="276"/>
            <ac:grpSpMk id="32" creationId="{7C21A7D9-0929-8DB3-4357-5928756E5870}"/>
          </ac:grpSpMkLst>
        </pc:grpChg>
        <pc:grpChg chg="mod">
          <ac:chgData name="Liu, Lucas" userId="S::jliu6@fredhutch.org::5ab97cf0-0e13-4a2b-8156-6fe1d4dea31c" providerId="AD" clId="Web-{8C5BD556-E98C-FB92-DFF8-88DD5B748AED}" dt="2024-03-19T10:59:46.835" v="33" actId="1076"/>
          <ac:grpSpMkLst>
            <pc:docMk/>
            <pc:sldMk cId="2822570686" sldId="276"/>
            <ac:grpSpMk id="188" creationId="{68F26E0E-9891-75CE-A413-5494687BA329}"/>
          </ac:grpSpMkLst>
        </pc:grpChg>
        <pc:grpChg chg="mod">
          <ac:chgData name="Liu, Lucas" userId="S::jliu6@fredhutch.org::5ab97cf0-0e13-4a2b-8156-6fe1d4dea31c" providerId="AD" clId="Web-{8C5BD556-E98C-FB92-DFF8-88DD5B748AED}" dt="2024-03-19T10:59:46.975" v="36" actId="1076"/>
          <ac:grpSpMkLst>
            <pc:docMk/>
            <pc:sldMk cId="2822570686" sldId="276"/>
            <ac:grpSpMk id="192" creationId="{42B4F985-9390-2947-A2FD-EF22724AA7E3}"/>
          </ac:grpSpMkLst>
        </pc:grpChg>
        <pc:grpChg chg="mod">
          <ac:chgData name="Liu, Lucas" userId="S::jliu6@fredhutch.org::5ab97cf0-0e13-4a2b-8156-6fe1d4dea31c" providerId="AD" clId="Web-{8C5BD556-E98C-FB92-DFF8-88DD5B748AED}" dt="2024-03-19T10:59:47.116" v="39" actId="1076"/>
          <ac:grpSpMkLst>
            <pc:docMk/>
            <pc:sldMk cId="2822570686" sldId="276"/>
            <ac:grpSpMk id="247" creationId="{26D8C73A-956E-BFE1-E744-CD5A3439F2FC}"/>
          </ac:grpSpMkLst>
        </pc:grpChg>
        <pc:grpChg chg="mod">
          <ac:chgData name="Liu, Lucas" userId="S::jliu6@fredhutch.org::5ab97cf0-0e13-4a2b-8156-6fe1d4dea31c" providerId="AD" clId="Web-{8C5BD556-E98C-FB92-DFF8-88DD5B748AED}" dt="2024-03-19T10:59:47.194" v="40" actId="1076"/>
          <ac:grpSpMkLst>
            <pc:docMk/>
            <pc:sldMk cId="2822570686" sldId="276"/>
            <ac:grpSpMk id="275" creationId="{080B48AF-B7D0-0CB3-F1E2-3B3603755AE0}"/>
          </ac:grpSpMkLst>
        </pc:grpChg>
        <pc:graphicFrameChg chg="mod">
          <ac:chgData name="Liu, Lucas" userId="S::jliu6@fredhutch.org::5ab97cf0-0e13-4a2b-8156-6fe1d4dea31c" providerId="AD" clId="Web-{8C5BD556-E98C-FB92-DFF8-88DD5B748AED}" dt="2024-03-19T10:59:46.241" v="19" actId="1076"/>
          <ac:graphicFrameMkLst>
            <pc:docMk/>
            <pc:sldMk cId="2822570686" sldId="276"/>
            <ac:graphicFrameMk id="40" creationId="{32CBE195-14A5-1BC2-EE13-FDC59EE0CCEB}"/>
          </ac:graphicFrameMkLst>
        </pc:graphicFrameChg>
        <pc:picChg chg="mod topLvl">
          <ac:chgData name="Liu, Lucas" userId="S::jliu6@fredhutch.org::5ab97cf0-0e13-4a2b-8156-6fe1d4dea31c" providerId="AD" clId="Web-{8C5BD556-E98C-FB92-DFF8-88DD5B748AED}" dt="2024-03-19T11:00:01.382" v="47" actId="1076"/>
          <ac:picMkLst>
            <pc:docMk/>
            <pc:sldMk cId="2822570686" sldId="276"/>
            <ac:picMk id="4" creationId="{864DC597-EDF8-77A9-EFB3-7C2E13FBA45A}"/>
          </ac:picMkLst>
        </pc:picChg>
        <pc:picChg chg="add del">
          <ac:chgData name="Liu, Lucas" userId="S::jliu6@fredhutch.org::5ab97cf0-0e13-4a2b-8156-6fe1d4dea31c" providerId="AD" clId="Web-{8C5BD556-E98C-FB92-DFF8-88DD5B748AED}" dt="2024-03-19T10:59:33.459" v="10"/>
          <ac:picMkLst>
            <pc:docMk/>
            <pc:sldMk cId="2822570686" sldId="276"/>
            <ac:picMk id="34" creationId="{6BCE1488-FAFE-CD7B-7CD8-C144125007BE}"/>
          </ac:picMkLst>
        </pc:picChg>
        <pc:picChg chg="mod ord">
          <ac:chgData name="Liu, Lucas" userId="S::jliu6@fredhutch.org::5ab97cf0-0e13-4a2b-8156-6fe1d4dea31c" providerId="AD" clId="Web-{8C5BD556-E98C-FB92-DFF8-88DD5B748AED}" dt="2024-03-19T11:00:13.960" v="53" actId="1076"/>
          <ac:picMkLst>
            <pc:docMk/>
            <pc:sldMk cId="2822570686" sldId="276"/>
            <ac:picMk id="223" creationId="{699DED09-F4ED-163B-1B5B-5E1F93894955}"/>
          </ac:picMkLst>
        </pc:picChg>
        <pc:cxnChg chg="mod">
          <ac:chgData name="Liu, Lucas" userId="S::jliu6@fredhutch.org::5ab97cf0-0e13-4a2b-8156-6fe1d4dea31c" providerId="AD" clId="Web-{8C5BD556-E98C-FB92-DFF8-88DD5B748AED}" dt="2024-03-19T10:59:46.085" v="15" actId="1076"/>
          <ac:cxnSpMkLst>
            <pc:docMk/>
            <pc:sldMk cId="2822570686" sldId="276"/>
            <ac:cxnSpMk id="7" creationId="{1B2BDFF3-6638-030C-B38B-85A872E03BB4}"/>
          </ac:cxnSpMkLst>
        </pc:cxnChg>
        <pc:cxnChg chg="mod">
          <ac:chgData name="Liu, Lucas" userId="S::jliu6@fredhutch.org::5ab97cf0-0e13-4a2b-8156-6fe1d4dea31c" providerId="AD" clId="Web-{8C5BD556-E98C-FB92-DFF8-88DD5B748AED}" dt="2024-03-19T10:59:46.866" v="34" actId="1076"/>
          <ac:cxnSpMkLst>
            <pc:docMk/>
            <pc:sldMk cId="2822570686" sldId="276"/>
            <ac:cxnSpMk id="190" creationId="{7E40E5C0-8FB6-D4FA-E4C8-B12B594367DD}"/>
          </ac:cxnSpMkLst>
        </pc:cxnChg>
      </pc:sldChg>
      <pc:sldChg chg="addSp delSp modSp">
        <pc:chgData name="Liu, Lucas" userId="S::jliu6@fredhutch.org::5ab97cf0-0e13-4a2b-8156-6fe1d4dea31c" providerId="AD" clId="Web-{8C5BD556-E98C-FB92-DFF8-88DD5B748AED}" dt="2024-03-19T11:00:33.023" v="101" actId="1076"/>
        <pc:sldMkLst>
          <pc:docMk/>
          <pc:sldMk cId="1344488692" sldId="304"/>
        </pc:sldMkLst>
        <pc:spChg chg="mod">
          <ac:chgData name="Liu, Lucas" userId="S::jliu6@fredhutch.org::5ab97cf0-0e13-4a2b-8156-6fe1d4dea31c" providerId="AD" clId="Web-{8C5BD556-E98C-FB92-DFF8-88DD5B748AED}" dt="2024-03-19T11:00:31.320" v="60" actId="1076"/>
          <ac:spMkLst>
            <pc:docMk/>
            <pc:sldMk cId="1344488692" sldId="304"/>
            <ac:spMk id="9" creationId="{22106371-E0EC-6BD9-6C37-3EE0984968A0}"/>
          </ac:spMkLst>
        </pc:spChg>
        <pc:spChg chg="mod topLvl">
          <ac:chgData name="Liu, Lucas" userId="S::jliu6@fredhutch.org::5ab97cf0-0e13-4a2b-8156-6fe1d4dea31c" providerId="AD" clId="Web-{8C5BD556-E98C-FB92-DFF8-88DD5B748AED}" dt="2024-03-19T10:58:49.396" v="3"/>
          <ac:spMkLst>
            <pc:docMk/>
            <pc:sldMk cId="1344488692" sldId="304"/>
            <ac:spMk id="54" creationId="{8D142231-BC71-CD3A-EDEF-FE4E0F7C1D59}"/>
          </ac:spMkLst>
        </pc:spChg>
        <pc:spChg chg="mod">
          <ac:chgData name="Liu, Lucas" userId="S::jliu6@fredhutch.org::5ab97cf0-0e13-4a2b-8156-6fe1d4dea31c" providerId="AD" clId="Web-{8C5BD556-E98C-FB92-DFF8-88DD5B748AED}" dt="2024-03-19T11:00:31.398" v="62" actId="1076"/>
          <ac:spMkLst>
            <pc:docMk/>
            <pc:sldMk cId="1344488692" sldId="304"/>
            <ac:spMk id="61" creationId="{A90F07FC-B235-0EEE-AFCF-C9B3DD104CBF}"/>
          </ac:spMkLst>
        </pc:spChg>
        <pc:spChg chg="mod">
          <ac:chgData name="Liu, Lucas" userId="S::jliu6@fredhutch.org::5ab97cf0-0e13-4a2b-8156-6fe1d4dea31c" providerId="AD" clId="Web-{8C5BD556-E98C-FB92-DFF8-88DD5B748AED}" dt="2024-03-19T11:00:31.633" v="67" actId="1076"/>
          <ac:spMkLst>
            <pc:docMk/>
            <pc:sldMk cId="1344488692" sldId="304"/>
            <ac:spMk id="108" creationId="{B42C5234-A4F0-B38B-ADBD-F2D42D91B7D0}"/>
          </ac:spMkLst>
        </pc:spChg>
        <pc:spChg chg="mod">
          <ac:chgData name="Liu, Lucas" userId="S::jliu6@fredhutch.org::5ab97cf0-0e13-4a2b-8156-6fe1d4dea31c" providerId="AD" clId="Web-{8C5BD556-E98C-FB92-DFF8-88DD5B748AED}" dt="2024-03-19T11:00:31.664" v="68" actId="1076"/>
          <ac:spMkLst>
            <pc:docMk/>
            <pc:sldMk cId="1344488692" sldId="304"/>
            <ac:spMk id="109" creationId="{6DE1C338-59F3-890D-E2B2-D0A2A3D86106}"/>
          </ac:spMkLst>
        </pc:spChg>
        <pc:spChg chg="mod">
          <ac:chgData name="Liu, Lucas" userId="S::jliu6@fredhutch.org::5ab97cf0-0e13-4a2b-8156-6fe1d4dea31c" providerId="AD" clId="Web-{8C5BD556-E98C-FB92-DFF8-88DD5B748AED}" dt="2024-03-19T11:00:31.711" v="69" actId="1076"/>
          <ac:spMkLst>
            <pc:docMk/>
            <pc:sldMk cId="1344488692" sldId="304"/>
            <ac:spMk id="110" creationId="{2DF810E8-87A2-9BA1-D11D-B175D36525BC}"/>
          </ac:spMkLst>
        </pc:spChg>
        <pc:spChg chg="mod">
          <ac:chgData name="Liu, Lucas" userId="S::jliu6@fredhutch.org::5ab97cf0-0e13-4a2b-8156-6fe1d4dea31c" providerId="AD" clId="Web-{8C5BD556-E98C-FB92-DFF8-88DD5B748AED}" dt="2024-03-19T11:00:31.742" v="70" actId="1076"/>
          <ac:spMkLst>
            <pc:docMk/>
            <pc:sldMk cId="1344488692" sldId="304"/>
            <ac:spMk id="111" creationId="{234F1B6E-9423-DFDB-69AF-F869A26DE0E5}"/>
          </ac:spMkLst>
        </pc:spChg>
        <pc:spChg chg="mod">
          <ac:chgData name="Liu, Lucas" userId="S::jliu6@fredhutch.org::5ab97cf0-0e13-4a2b-8156-6fe1d4dea31c" providerId="AD" clId="Web-{8C5BD556-E98C-FB92-DFF8-88DD5B748AED}" dt="2024-03-19T11:00:31.789" v="71" actId="1076"/>
          <ac:spMkLst>
            <pc:docMk/>
            <pc:sldMk cId="1344488692" sldId="304"/>
            <ac:spMk id="112" creationId="{5DE2778A-7CEE-9659-4D58-56CE85994270}"/>
          </ac:spMkLst>
        </pc:spChg>
        <pc:spChg chg="mod">
          <ac:chgData name="Liu, Lucas" userId="S::jliu6@fredhutch.org::5ab97cf0-0e13-4a2b-8156-6fe1d4dea31c" providerId="AD" clId="Web-{8C5BD556-E98C-FB92-DFF8-88DD5B748AED}" dt="2024-03-19T11:00:31.836" v="72" actId="1076"/>
          <ac:spMkLst>
            <pc:docMk/>
            <pc:sldMk cId="1344488692" sldId="304"/>
            <ac:spMk id="113" creationId="{9179FEC2-ABC0-F2E2-3F14-61616254D077}"/>
          </ac:spMkLst>
        </pc:spChg>
        <pc:spChg chg="mod">
          <ac:chgData name="Liu, Lucas" userId="S::jliu6@fredhutch.org::5ab97cf0-0e13-4a2b-8156-6fe1d4dea31c" providerId="AD" clId="Web-{8C5BD556-E98C-FB92-DFF8-88DD5B748AED}" dt="2024-03-19T11:00:31.867" v="73" actId="1076"/>
          <ac:spMkLst>
            <pc:docMk/>
            <pc:sldMk cId="1344488692" sldId="304"/>
            <ac:spMk id="114" creationId="{810F7FB0-78B6-E45A-B769-5D7D59E28273}"/>
          </ac:spMkLst>
        </pc:spChg>
        <pc:spChg chg="mod">
          <ac:chgData name="Liu, Lucas" userId="S::jliu6@fredhutch.org::5ab97cf0-0e13-4a2b-8156-6fe1d4dea31c" providerId="AD" clId="Web-{8C5BD556-E98C-FB92-DFF8-88DD5B748AED}" dt="2024-03-19T11:00:31.914" v="74" actId="1076"/>
          <ac:spMkLst>
            <pc:docMk/>
            <pc:sldMk cId="1344488692" sldId="304"/>
            <ac:spMk id="115" creationId="{35F0A070-E424-474F-FAC5-C3A69205E469}"/>
          </ac:spMkLst>
        </pc:spChg>
        <pc:spChg chg="mod">
          <ac:chgData name="Liu, Lucas" userId="S::jliu6@fredhutch.org::5ab97cf0-0e13-4a2b-8156-6fe1d4dea31c" providerId="AD" clId="Web-{8C5BD556-E98C-FB92-DFF8-88DD5B748AED}" dt="2024-03-19T11:00:31.945" v="75" actId="1076"/>
          <ac:spMkLst>
            <pc:docMk/>
            <pc:sldMk cId="1344488692" sldId="304"/>
            <ac:spMk id="116" creationId="{122BE0CF-E785-8254-7BB5-C46A5450D042}"/>
          </ac:spMkLst>
        </pc:spChg>
        <pc:spChg chg="mod">
          <ac:chgData name="Liu, Lucas" userId="S::jliu6@fredhutch.org::5ab97cf0-0e13-4a2b-8156-6fe1d4dea31c" providerId="AD" clId="Web-{8C5BD556-E98C-FB92-DFF8-88DD5B748AED}" dt="2024-03-19T11:00:31.976" v="76" actId="1076"/>
          <ac:spMkLst>
            <pc:docMk/>
            <pc:sldMk cId="1344488692" sldId="304"/>
            <ac:spMk id="117" creationId="{7BA6F1DF-00DB-7866-CF4A-16C674E73C15}"/>
          </ac:spMkLst>
        </pc:spChg>
        <pc:spChg chg="mod">
          <ac:chgData name="Liu, Lucas" userId="S::jliu6@fredhutch.org::5ab97cf0-0e13-4a2b-8156-6fe1d4dea31c" providerId="AD" clId="Web-{8C5BD556-E98C-FB92-DFF8-88DD5B748AED}" dt="2024-03-19T11:00:32.023" v="77" actId="1076"/>
          <ac:spMkLst>
            <pc:docMk/>
            <pc:sldMk cId="1344488692" sldId="304"/>
            <ac:spMk id="118" creationId="{107393E1-6FBE-F72F-98D9-45CC1304FEA7}"/>
          </ac:spMkLst>
        </pc:spChg>
        <pc:spChg chg="mod">
          <ac:chgData name="Liu, Lucas" userId="S::jliu6@fredhutch.org::5ab97cf0-0e13-4a2b-8156-6fe1d4dea31c" providerId="AD" clId="Web-{8C5BD556-E98C-FB92-DFF8-88DD5B748AED}" dt="2024-03-19T11:00:32.101" v="79" actId="1076"/>
          <ac:spMkLst>
            <pc:docMk/>
            <pc:sldMk cId="1344488692" sldId="304"/>
            <ac:spMk id="125" creationId="{3D80FC4C-3207-F95C-7051-E6C75081C375}"/>
          </ac:spMkLst>
        </pc:spChg>
        <pc:spChg chg="mod">
          <ac:chgData name="Liu, Lucas" userId="S::jliu6@fredhutch.org::5ab97cf0-0e13-4a2b-8156-6fe1d4dea31c" providerId="AD" clId="Web-{8C5BD556-E98C-FB92-DFF8-88DD5B748AED}" dt="2024-03-19T11:00:32.148" v="80" actId="1076"/>
          <ac:spMkLst>
            <pc:docMk/>
            <pc:sldMk cId="1344488692" sldId="304"/>
            <ac:spMk id="126" creationId="{814C25B3-2D90-844A-A1A7-E8B38C40F429}"/>
          </ac:spMkLst>
        </pc:spChg>
        <pc:spChg chg="mod">
          <ac:chgData name="Liu, Lucas" userId="S::jliu6@fredhutch.org::5ab97cf0-0e13-4a2b-8156-6fe1d4dea31c" providerId="AD" clId="Web-{8C5BD556-E98C-FB92-DFF8-88DD5B748AED}" dt="2024-03-19T11:00:32.180" v="81" actId="1076"/>
          <ac:spMkLst>
            <pc:docMk/>
            <pc:sldMk cId="1344488692" sldId="304"/>
            <ac:spMk id="127" creationId="{7A04044D-7256-6468-7E0D-D2FC0BB2A569}"/>
          </ac:spMkLst>
        </pc:spChg>
        <pc:spChg chg="mod">
          <ac:chgData name="Liu, Lucas" userId="S::jliu6@fredhutch.org::5ab97cf0-0e13-4a2b-8156-6fe1d4dea31c" providerId="AD" clId="Web-{8C5BD556-E98C-FB92-DFF8-88DD5B748AED}" dt="2024-03-19T11:00:32.226" v="82" actId="1076"/>
          <ac:spMkLst>
            <pc:docMk/>
            <pc:sldMk cId="1344488692" sldId="304"/>
            <ac:spMk id="128" creationId="{B8CA987F-B7BE-6FC1-8B7E-9975F534E6E5}"/>
          </ac:spMkLst>
        </pc:spChg>
        <pc:spChg chg="mod">
          <ac:chgData name="Liu, Lucas" userId="S::jliu6@fredhutch.org::5ab97cf0-0e13-4a2b-8156-6fe1d4dea31c" providerId="AD" clId="Web-{8C5BD556-E98C-FB92-DFF8-88DD5B748AED}" dt="2024-03-19T11:00:32.258" v="83" actId="1076"/>
          <ac:spMkLst>
            <pc:docMk/>
            <pc:sldMk cId="1344488692" sldId="304"/>
            <ac:spMk id="129" creationId="{F27E0051-53E8-1F77-DF8F-85BC06B06EF7}"/>
          </ac:spMkLst>
        </pc:spChg>
        <pc:spChg chg="mod">
          <ac:chgData name="Liu, Lucas" userId="S::jliu6@fredhutch.org::5ab97cf0-0e13-4a2b-8156-6fe1d4dea31c" providerId="AD" clId="Web-{8C5BD556-E98C-FB92-DFF8-88DD5B748AED}" dt="2024-03-19T11:00:32.305" v="84" actId="1076"/>
          <ac:spMkLst>
            <pc:docMk/>
            <pc:sldMk cId="1344488692" sldId="304"/>
            <ac:spMk id="130" creationId="{A68EAB78-4497-D8AD-FD08-8142921BBF44}"/>
          </ac:spMkLst>
        </pc:spChg>
        <pc:spChg chg="mod">
          <ac:chgData name="Liu, Lucas" userId="S::jliu6@fredhutch.org::5ab97cf0-0e13-4a2b-8156-6fe1d4dea31c" providerId="AD" clId="Web-{8C5BD556-E98C-FB92-DFF8-88DD5B748AED}" dt="2024-03-19T11:00:32.383" v="86" actId="1076"/>
          <ac:spMkLst>
            <pc:docMk/>
            <pc:sldMk cId="1344488692" sldId="304"/>
            <ac:spMk id="132" creationId="{50105EEC-0951-C66A-6B18-7DCAF4C5EFC1}"/>
          </ac:spMkLst>
        </pc:spChg>
        <pc:spChg chg="mod">
          <ac:chgData name="Liu, Lucas" userId="S::jliu6@fredhutch.org::5ab97cf0-0e13-4a2b-8156-6fe1d4dea31c" providerId="AD" clId="Web-{8C5BD556-E98C-FB92-DFF8-88DD5B748AED}" dt="2024-03-19T11:00:32.414" v="87" actId="1076"/>
          <ac:spMkLst>
            <pc:docMk/>
            <pc:sldMk cId="1344488692" sldId="304"/>
            <ac:spMk id="133" creationId="{A1B0E843-4066-A175-8E1D-1C40EA32CF40}"/>
          </ac:spMkLst>
        </pc:spChg>
        <pc:spChg chg="mod">
          <ac:chgData name="Liu, Lucas" userId="S::jliu6@fredhutch.org::5ab97cf0-0e13-4a2b-8156-6fe1d4dea31c" providerId="AD" clId="Web-{8C5BD556-E98C-FB92-DFF8-88DD5B748AED}" dt="2024-03-19T11:00:32.461" v="88" actId="1076"/>
          <ac:spMkLst>
            <pc:docMk/>
            <pc:sldMk cId="1344488692" sldId="304"/>
            <ac:spMk id="134" creationId="{FF29EF8B-E0F1-48DD-223F-9CFFEE151859}"/>
          </ac:spMkLst>
        </pc:spChg>
        <pc:spChg chg="mod">
          <ac:chgData name="Liu, Lucas" userId="S::jliu6@fredhutch.org::5ab97cf0-0e13-4a2b-8156-6fe1d4dea31c" providerId="AD" clId="Web-{8C5BD556-E98C-FB92-DFF8-88DD5B748AED}" dt="2024-03-19T11:00:32.492" v="89" actId="1076"/>
          <ac:spMkLst>
            <pc:docMk/>
            <pc:sldMk cId="1344488692" sldId="304"/>
            <ac:spMk id="135" creationId="{3F7F6463-2BC4-D82F-0FB1-4303B73E8B3A}"/>
          </ac:spMkLst>
        </pc:spChg>
        <pc:spChg chg="mod">
          <ac:chgData name="Liu, Lucas" userId="S::jliu6@fredhutch.org::5ab97cf0-0e13-4a2b-8156-6fe1d4dea31c" providerId="AD" clId="Web-{8C5BD556-E98C-FB92-DFF8-88DD5B748AED}" dt="2024-03-19T11:00:32.539" v="90" actId="1076"/>
          <ac:spMkLst>
            <pc:docMk/>
            <pc:sldMk cId="1344488692" sldId="304"/>
            <ac:spMk id="136" creationId="{8164FC6D-71B5-82FC-7112-1B5D77526F93}"/>
          </ac:spMkLst>
        </pc:spChg>
        <pc:spChg chg="mod">
          <ac:chgData name="Liu, Lucas" userId="S::jliu6@fredhutch.org::5ab97cf0-0e13-4a2b-8156-6fe1d4dea31c" providerId="AD" clId="Web-{8C5BD556-E98C-FB92-DFF8-88DD5B748AED}" dt="2024-03-19T11:00:32.570" v="91" actId="1076"/>
          <ac:spMkLst>
            <pc:docMk/>
            <pc:sldMk cId="1344488692" sldId="304"/>
            <ac:spMk id="137" creationId="{47C6278E-7880-720C-06E8-6A1A12C4FDB6}"/>
          </ac:spMkLst>
        </pc:spChg>
        <pc:spChg chg="mod">
          <ac:chgData name="Liu, Lucas" userId="S::jliu6@fredhutch.org::5ab97cf0-0e13-4a2b-8156-6fe1d4dea31c" providerId="AD" clId="Web-{8C5BD556-E98C-FB92-DFF8-88DD5B748AED}" dt="2024-03-19T11:00:32.617" v="92" actId="1076"/>
          <ac:spMkLst>
            <pc:docMk/>
            <pc:sldMk cId="1344488692" sldId="304"/>
            <ac:spMk id="227" creationId="{C28117C6-42B9-2F2C-C45C-ED05048D8782}"/>
          </ac:spMkLst>
        </pc:spChg>
        <pc:spChg chg="mod">
          <ac:chgData name="Liu, Lucas" userId="S::jliu6@fredhutch.org::5ab97cf0-0e13-4a2b-8156-6fe1d4dea31c" providerId="AD" clId="Web-{8C5BD556-E98C-FB92-DFF8-88DD5B748AED}" dt="2024-03-19T11:00:32.648" v="93" actId="1076"/>
          <ac:spMkLst>
            <pc:docMk/>
            <pc:sldMk cId="1344488692" sldId="304"/>
            <ac:spMk id="232" creationId="{2C247C8D-E1B6-920D-76CE-826E851FF560}"/>
          </ac:spMkLst>
        </pc:spChg>
        <pc:spChg chg="mod">
          <ac:chgData name="Liu, Lucas" userId="S::jliu6@fredhutch.org::5ab97cf0-0e13-4a2b-8156-6fe1d4dea31c" providerId="AD" clId="Web-{8C5BD556-E98C-FB92-DFF8-88DD5B748AED}" dt="2024-03-19T11:00:32.695" v="94" actId="1076"/>
          <ac:spMkLst>
            <pc:docMk/>
            <pc:sldMk cId="1344488692" sldId="304"/>
            <ac:spMk id="238" creationId="{84BAA37C-9132-F146-64A4-AB7BDCC2F311}"/>
          </ac:spMkLst>
        </pc:spChg>
        <pc:spChg chg="mod">
          <ac:chgData name="Liu, Lucas" userId="S::jliu6@fredhutch.org::5ab97cf0-0e13-4a2b-8156-6fe1d4dea31c" providerId="AD" clId="Web-{8C5BD556-E98C-FB92-DFF8-88DD5B748AED}" dt="2024-03-19T11:00:32.726" v="95" actId="1076"/>
          <ac:spMkLst>
            <pc:docMk/>
            <pc:sldMk cId="1344488692" sldId="304"/>
            <ac:spMk id="239" creationId="{7B465EE5-1C71-97AD-7D15-4E7125823576}"/>
          </ac:spMkLst>
        </pc:spChg>
        <pc:spChg chg="mod">
          <ac:chgData name="Liu, Lucas" userId="S::jliu6@fredhutch.org::5ab97cf0-0e13-4a2b-8156-6fe1d4dea31c" providerId="AD" clId="Web-{8C5BD556-E98C-FB92-DFF8-88DD5B748AED}" dt="2024-03-19T11:00:32.773" v="96" actId="1076"/>
          <ac:spMkLst>
            <pc:docMk/>
            <pc:sldMk cId="1344488692" sldId="304"/>
            <ac:spMk id="241" creationId="{B8C3CBD4-E42D-DFAB-D213-39D24FCCBADE}"/>
          </ac:spMkLst>
        </pc:spChg>
        <pc:spChg chg="mod">
          <ac:chgData name="Liu, Lucas" userId="S::jliu6@fredhutch.org::5ab97cf0-0e13-4a2b-8156-6fe1d4dea31c" providerId="AD" clId="Web-{8C5BD556-E98C-FB92-DFF8-88DD5B748AED}" dt="2024-03-19T11:00:32.820" v="97" actId="1076"/>
          <ac:spMkLst>
            <pc:docMk/>
            <pc:sldMk cId="1344488692" sldId="304"/>
            <ac:spMk id="243" creationId="{6E502838-E531-BEB6-26A4-BB94D0ECB85C}"/>
          </ac:spMkLst>
        </pc:spChg>
        <pc:spChg chg="mod">
          <ac:chgData name="Liu, Lucas" userId="S::jliu6@fredhutch.org::5ab97cf0-0e13-4a2b-8156-6fe1d4dea31c" providerId="AD" clId="Web-{8C5BD556-E98C-FB92-DFF8-88DD5B748AED}" dt="2024-03-19T11:00:32.851" v="98" actId="1076"/>
          <ac:spMkLst>
            <pc:docMk/>
            <pc:sldMk cId="1344488692" sldId="304"/>
            <ac:spMk id="246" creationId="{AA0F9F3D-487A-2817-0FA8-F2298C392A65}"/>
          </ac:spMkLst>
        </pc:spChg>
        <pc:spChg chg="mod">
          <ac:chgData name="Liu, Lucas" userId="S::jliu6@fredhutch.org::5ab97cf0-0e13-4a2b-8156-6fe1d4dea31c" providerId="AD" clId="Web-{8C5BD556-E98C-FB92-DFF8-88DD5B748AED}" dt="2024-03-19T11:00:33.023" v="101" actId="1076"/>
          <ac:spMkLst>
            <pc:docMk/>
            <pc:sldMk cId="1344488692" sldId="304"/>
            <ac:spMk id="277" creationId="{BBE378A5-BBEE-964B-6CB3-76F6F181ED65}"/>
          </ac:spMkLst>
        </pc:spChg>
        <pc:grpChg chg="mod">
          <ac:chgData name="Liu, Lucas" userId="S::jliu6@fredhutch.org::5ab97cf0-0e13-4a2b-8156-6fe1d4dea31c" providerId="AD" clId="Web-{8C5BD556-E98C-FB92-DFF8-88DD5B748AED}" dt="2024-03-19T11:00:31.133" v="56" actId="1076"/>
          <ac:grpSpMkLst>
            <pc:docMk/>
            <pc:sldMk cId="1344488692" sldId="304"/>
            <ac:grpSpMk id="5" creationId="{4AD5105D-F87A-BF6F-5428-7732FE00985E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180" v="57" actId="1076"/>
          <ac:grpSpMkLst>
            <pc:docMk/>
            <pc:sldMk cId="1344488692" sldId="304"/>
            <ac:grpSpMk id="6" creationId="{AE380B80-0408-E865-51B5-238D2BF6222B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226" v="58" actId="1076"/>
          <ac:grpSpMkLst>
            <pc:docMk/>
            <pc:sldMk cId="1344488692" sldId="304"/>
            <ac:grpSpMk id="7" creationId="{7D7DC2CF-CBA6-9D16-D3C5-64386B3C0682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273" v="59" actId="1076"/>
          <ac:grpSpMkLst>
            <pc:docMk/>
            <pc:sldMk cId="1344488692" sldId="304"/>
            <ac:grpSpMk id="8" creationId="{FB8455DE-38ED-2122-65C5-875DC4203D09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367" v="61" actId="1076"/>
          <ac:grpSpMkLst>
            <pc:docMk/>
            <pc:sldMk cId="1344488692" sldId="304"/>
            <ac:grpSpMk id="56" creationId="{722B6A53-AF19-101E-C99C-F0D04091E09F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445" v="63" actId="1076"/>
          <ac:grpSpMkLst>
            <pc:docMk/>
            <pc:sldMk cId="1344488692" sldId="304"/>
            <ac:grpSpMk id="87" creationId="{37237563-DDAB-090C-0424-63AE209553EB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492" v="64" actId="1076"/>
          <ac:grpSpMkLst>
            <pc:docMk/>
            <pc:sldMk cId="1344488692" sldId="304"/>
            <ac:grpSpMk id="88" creationId="{ED6E3F6C-A5D7-4ACC-35D7-F127F8C3DE91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555" v="65" actId="1076"/>
          <ac:grpSpMkLst>
            <pc:docMk/>
            <pc:sldMk cId="1344488692" sldId="304"/>
            <ac:grpSpMk id="89" creationId="{B23448CA-8927-E2B8-8889-B2767D27103F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1.586" v="66" actId="1076"/>
          <ac:grpSpMkLst>
            <pc:docMk/>
            <pc:sldMk cId="1344488692" sldId="304"/>
            <ac:grpSpMk id="90" creationId="{83AEC975-6C1F-AF4C-6E49-0DCB1F813F2F}"/>
          </ac:grpSpMkLst>
        </pc:grpChg>
        <pc:grpChg chg="add del">
          <ac:chgData name="Liu, Lucas" userId="S::jliu6@fredhutch.org::5ab97cf0-0e13-4a2b-8156-6fe1d4dea31c" providerId="AD" clId="Web-{8C5BD556-E98C-FB92-DFF8-88DD5B748AED}" dt="2024-03-19T11:00:23.586" v="55"/>
          <ac:grpSpMkLst>
            <pc:docMk/>
            <pc:sldMk cId="1344488692" sldId="304"/>
            <ac:grpSpMk id="244" creationId="{58BD3048-48CD-7C03-7333-FA025239BC57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2.945" v="99" actId="1076"/>
          <ac:grpSpMkLst>
            <pc:docMk/>
            <pc:sldMk cId="1344488692" sldId="304"/>
            <ac:grpSpMk id="272" creationId="{1337662B-1EAA-0C5E-598E-757264B1B3D8}"/>
          </ac:grpSpMkLst>
        </pc:grpChg>
        <pc:grpChg chg="mod">
          <ac:chgData name="Liu, Lucas" userId="S::jliu6@fredhutch.org::5ab97cf0-0e13-4a2b-8156-6fe1d4dea31c" providerId="AD" clId="Web-{8C5BD556-E98C-FB92-DFF8-88DD5B748AED}" dt="2024-03-19T11:00:32.992" v="100" actId="1076"/>
          <ac:grpSpMkLst>
            <pc:docMk/>
            <pc:sldMk cId="1344488692" sldId="304"/>
            <ac:grpSpMk id="281" creationId="{05C560AD-1BC8-6EC7-2060-CA974F5A7BFE}"/>
          </ac:grpSpMkLst>
        </pc:grpChg>
        <pc:graphicFrameChg chg="mod">
          <ac:chgData name="Liu, Lucas" userId="S::jliu6@fredhutch.org::5ab97cf0-0e13-4a2b-8156-6fe1d4dea31c" providerId="AD" clId="Web-{8C5BD556-E98C-FB92-DFF8-88DD5B748AED}" dt="2024-03-19T11:00:32.070" v="78" actId="1076"/>
          <ac:graphicFrameMkLst>
            <pc:docMk/>
            <pc:sldMk cId="1344488692" sldId="304"/>
            <ac:graphicFrameMk id="124" creationId="{AA95CE42-F88A-AEC5-54E7-234095586174}"/>
          </ac:graphicFrameMkLst>
        </pc:graphicFrameChg>
        <pc:graphicFrameChg chg="mod">
          <ac:chgData name="Liu, Lucas" userId="S::jliu6@fredhutch.org::5ab97cf0-0e13-4a2b-8156-6fe1d4dea31c" providerId="AD" clId="Web-{8C5BD556-E98C-FB92-DFF8-88DD5B748AED}" dt="2024-03-19T11:00:32.336" v="85" actId="1076"/>
          <ac:graphicFrameMkLst>
            <pc:docMk/>
            <pc:sldMk cId="1344488692" sldId="304"/>
            <ac:graphicFrameMk id="131" creationId="{D47DB714-1BF4-D691-E0FF-4D7DA9165AFF}"/>
          </ac:graphicFrameMkLst>
        </pc:graphicFrameChg>
        <pc:picChg chg="add del mod topLvl">
          <ac:chgData name="Liu, Lucas" userId="S::jliu6@fredhutch.org::5ab97cf0-0e13-4a2b-8156-6fe1d4dea31c" providerId="AD" clId="Web-{8C5BD556-E98C-FB92-DFF8-88DD5B748AED}" dt="2024-03-19T10:58:49.396" v="3"/>
          <ac:picMkLst>
            <pc:docMk/>
            <pc:sldMk cId="1344488692" sldId="304"/>
            <ac:picMk id="52" creationId="{BADED9E9-76C4-5C82-0992-0E289FB5F3E7}"/>
          </ac:picMkLst>
        </pc:picChg>
        <pc:picChg chg="add del">
          <ac:chgData name="Liu, Lucas" userId="S::jliu6@fredhutch.org::5ab97cf0-0e13-4a2b-8156-6fe1d4dea31c" providerId="AD" clId="Web-{8C5BD556-E98C-FB92-DFF8-88DD5B748AED}" dt="2024-03-19T11:00:19.179" v="54"/>
          <ac:picMkLst>
            <pc:docMk/>
            <pc:sldMk cId="1344488692" sldId="304"/>
            <ac:picMk id="53" creationId="{FA2EF6C2-3EB3-6BFA-291C-3D9B4A2A2BB7}"/>
          </ac:picMkLst>
        </pc:picChg>
      </pc:sldChg>
      <pc:sldChg chg="addSp delSp modSp">
        <pc:chgData name="Liu, Lucas" userId="S::jliu6@fredhutch.org::5ab97cf0-0e13-4a2b-8156-6fe1d4dea31c" providerId="AD" clId="Web-{8C5BD556-E98C-FB92-DFF8-88DD5B748AED}" dt="2024-03-19T11:09:35.366" v="137" actId="1076"/>
        <pc:sldMkLst>
          <pc:docMk/>
          <pc:sldMk cId="4280685933" sldId="306"/>
        </pc:sldMkLst>
        <pc:spChg chg="add mod">
          <ac:chgData name="Liu, Lucas" userId="S::jliu6@fredhutch.org::5ab97cf0-0e13-4a2b-8156-6fe1d4dea31c" providerId="AD" clId="Web-{8C5BD556-E98C-FB92-DFF8-88DD5B748AED}" dt="2024-03-19T11:08:15.723" v="113" actId="1076"/>
          <ac:spMkLst>
            <pc:docMk/>
            <pc:sldMk cId="4280685933" sldId="306"/>
            <ac:spMk id="3" creationId="{783AD16C-395D-02E1-227D-ECF8D65352BB}"/>
          </ac:spMkLst>
        </pc:spChg>
        <pc:spChg chg="add del mod">
          <ac:chgData name="Liu, Lucas" userId="S::jliu6@fredhutch.org::5ab97cf0-0e13-4a2b-8156-6fe1d4dea31c" providerId="AD" clId="Web-{8C5BD556-E98C-FB92-DFF8-88DD5B748AED}" dt="2024-03-19T11:08:47.864" v="130" actId="1076"/>
          <ac:spMkLst>
            <pc:docMk/>
            <pc:sldMk cId="4280685933" sldId="306"/>
            <ac:spMk id="15" creationId="{8C9C7F3A-8E12-8F3F-D60A-4B61270775B3}"/>
          </ac:spMkLst>
        </pc:spChg>
        <pc:cxnChg chg="add mod">
          <ac:chgData name="Liu, Lucas" userId="S::jliu6@fredhutch.org::5ab97cf0-0e13-4a2b-8156-6fe1d4dea31c" providerId="AD" clId="Web-{8C5BD556-E98C-FB92-DFF8-88DD5B748AED}" dt="2024-03-19T11:09:24.693" v="135" actId="14100"/>
          <ac:cxnSpMkLst>
            <pc:docMk/>
            <pc:sldMk cId="4280685933" sldId="306"/>
            <ac:cxnSpMk id="16" creationId="{D9B4334D-1D68-FC4B-C104-D83669B0F2DA}"/>
          </ac:cxnSpMkLst>
        </pc:cxnChg>
        <pc:cxnChg chg="add mod">
          <ac:chgData name="Liu, Lucas" userId="S::jliu6@fredhutch.org::5ab97cf0-0e13-4a2b-8156-6fe1d4dea31c" providerId="AD" clId="Web-{8C5BD556-E98C-FB92-DFF8-88DD5B748AED}" dt="2024-03-19T11:09:35.366" v="137" actId="1076"/>
          <ac:cxnSpMkLst>
            <pc:docMk/>
            <pc:sldMk cId="4280685933" sldId="306"/>
            <ac:cxnSpMk id="17" creationId="{F1DA4009-5793-F248-F0BA-8074F2A585DD}"/>
          </ac:cxnSpMkLst>
        </pc:cxnChg>
      </pc:sldChg>
    </pc:docChg>
  </pc:docChgLst>
  <pc:docChgLst>
    <pc:chgData name="Liu, Lucas" userId="S::jliu6@fredhutch.org::5ab97cf0-0e13-4a2b-8156-6fe1d4dea31c" providerId="AD" clId="Web-{F0DC595F-CDF4-F7F8-231A-DF0D8A368039}"/>
    <pc:docChg chg="modSld">
      <pc:chgData name="Liu, Lucas" userId="S::jliu6@fredhutch.org::5ab97cf0-0e13-4a2b-8156-6fe1d4dea31c" providerId="AD" clId="Web-{F0DC595F-CDF4-F7F8-231A-DF0D8A368039}" dt="2024-03-31T21:40:03.253" v="104" actId="1076"/>
      <pc:docMkLst>
        <pc:docMk/>
      </pc:docMkLst>
      <pc:sldChg chg="addSp delSp modSp mod setBg">
        <pc:chgData name="Liu, Lucas" userId="S::jliu6@fredhutch.org::5ab97cf0-0e13-4a2b-8156-6fe1d4dea31c" providerId="AD" clId="Web-{F0DC595F-CDF4-F7F8-231A-DF0D8A368039}" dt="2024-03-31T21:40:03.253" v="104" actId="1076"/>
        <pc:sldMkLst>
          <pc:docMk/>
          <pc:sldMk cId="3497702455" sldId="312"/>
        </pc:sldMkLst>
        <pc:spChg chg="add mod">
          <ac:chgData name="Liu, Lucas" userId="S::jliu6@fredhutch.org::5ab97cf0-0e13-4a2b-8156-6fe1d4dea31c" providerId="AD" clId="Web-{F0DC595F-CDF4-F7F8-231A-DF0D8A368039}" dt="2024-03-31T21:40:00.988" v="103" actId="1076"/>
          <ac:spMkLst>
            <pc:docMk/>
            <pc:sldMk cId="3497702455" sldId="312"/>
            <ac:spMk id="4" creationId="{040537BF-8E85-538B-97A8-3867150BF0CF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4"/>
          <ac:spMkLst>
            <pc:docMk/>
            <pc:sldMk cId="3497702455" sldId="312"/>
            <ac:spMk id="9" creationId="{2C0DA69F-B73B-3E88-5413-DF87DC7B2F6C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5"/>
          <ac:spMkLst>
            <pc:docMk/>
            <pc:sldMk cId="3497702455" sldId="312"/>
            <ac:spMk id="10" creationId="{770843AB-A0CC-9E62-67C5-9DE18AE45CDF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6"/>
          <ac:spMkLst>
            <pc:docMk/>
            <pc:sldMk cId="3497702455" sldId="312"/>
            <ac:spMk id="11" creationId="{BE7C4F82-B3D0-1D42-4958-D259F4EE4323}"/>
          </ac:spMkLst>
        </pc:spChg>
        <pc:spChg chg="mod">
          <ac:chgData name="Liu, Lucas" userId="S::jliu6@fredhutch.org::5ab97cf0-0e13-4a2b-8156-6fe1d4dea31c" providerId="AD" clId="Web-{F0DC595F-CDF4-F7F8-231A-DF0D8A368039}" dt="2024-03-31T21:35:32.528" v="47"/>
          <ac:spMkLst>
            <pc:docMk/>
            <pc:sldMk cId="3497702455" sldId="312"/>
            <ac:spMk id="12" creationId="{85DB1C19-3A6F-B3FF-53CD-018663F2E763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0"/>
          <ac:spMkLst>
            <pc:docMk/>
            <pc:sldMk cId="3497702455" sldId="312"/>
            <ac:spMk id="13" creationId="{33FC0BFF-3D92-D9CF-9943-3EB40DFC8487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1"/>
          <ac:spMkLst>
            <pc:docMk/>
            <pc:sldMk cId="3497702455" sldId="312"/>
            <ac:spMk id="14" creationId="{74ED4A4C-8D1F-B282-5C28-161A87F78037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2"/>
          <ac:spMkLst>
            <pc:docMk/>
            <pc:sldMk cId="3497702455" sldId="312"/>
            <ac:spMk id="15" creationId="{8A1F4D57-7DF2-5228-6C31-C37C4724BE86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43"/>
          <ac:spMkLst>
            <pc:docMk/>
            <pc:sldMk cId="3497702455" sldId="312"/>
            <ac:spMk id="16" creationId="{04E99056-64C2-A882-56AB-32D34603DE7A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36"/>
          <ac:spMkLst>
            <pc:docMk/>
            <pc:sldMk cId="3497702455" sldId="312"/>
            <ac:spMk id="17" creationId="{280FA05D-63AA-3B4A-9619-097EBF9FC5E1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37"/>
          <ac:spMkLst>
            <pc:docMk/>
            <pc:sldMk cId="3497702455" sldId="312"/>
            <ac:spMk id="18" creationId="{410531BC-DEEE-184F-A05A-5BB1B1A880F5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38"/>
          <ac:spMkLst>
            <pc:docMk/>
            <pc:sldMk cId="3497702455" sldId="312"/>
            <ac:spMk id="19" creationId="{8CFFAD3C-C96F-A8B5-C6AE-ED86788C2FB2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39"/>
          <ac:spMkLst>
            <pc:docMk/>
            <pc:sldMk cId="3497702455" sldId="312"/>
            <ac:spMk id="20" creationId="{F0ADE8DB-9EAE-1460-E135-72DFB2D518E2}"/>
          </ac:spMkLst>
        </pc:spChg>
        <pc:spChg chg="mod">
          <ac:chgData name="Liu, Lucas" userId="S::jliu6@fredhutch.org::5ab97cf0-0e13-4a2b-8156-6fe1d4dea31c" providerId="AD" clId="Web-{F0DC595F-CDF4-F7F8-231A-DF0D8A368039}" dt="2024-03-31T21:35:32.450" v="32"/>
          <ac:spMkLst>
            <pc:docMk/>
            <pc:sldMk cId="3497702455" sldId="312"/>
            <ac:spMk id="21" creationId="{099C86A0-6FFA-1391-A5F7-0381B26E8CB4}"/>
          </ac:spMkLst>
        </pc:spChg>
        <pc:spChg chg="mod">
          <ac:chgData name="Liu, Lucas" userId="S::jliu6@fredhutch.org::5ab97cf0-0e13-4a2b-8156-6fe1d4dea31c" providerId="AD" clId="Web-{F0DC595F-CDF4-F7F8-231A-DF0D8A368039}" dt="2024-03-31T21:35:32.450" v="33"/>
          <ac:spMkLst>
            <pc:docMk/>
            <pc:sldMk cId="3497702455" sldId="312"/>
            <ac:spMk id="22" creationId="{83DFBD35-DADD-9468-3217-4F552AF6CC31}"/>
          </ac:spMkLst>
        </pc:spChg>
        <pc:spChg chg="mod">
          <ac:chgData name="Liu, Lucas" userId="S::jliu6@fredhutch.org::5ab97cf0-0e13-4a2b-8156-6fe1d4dea31c" providerId="AD" clId="Web-{F0DC595F-CDF4-F7F8-231A-DF0D8A368039}" dt="2024-03-31T21:35:32.450" v="34"/>
          <ac:spMkLst>
            <pc:docMk/>
            <pc:sldMk cId="3497702455" sldId="312"/>
            <ac:spMk id="23" creationId="{3D3BBD48-D0A1-4008-FA50-0648B27A6AB7}"/>
          </ac:spMkLst>
        </pc:spChg>
        <pc:spChg chg="mod">
          <ac:chgData name="Liu, Lucas" userId="S::jliu6@fredhutch.org::5ab97cf0-0e13-4a2b-8156-6fe1d4dea31c" providerId="AD" clId="Web-{F0DC595F-CDF4-F7F8-231A-DF0D8A368039}" dt="2024-03-31T21:35:32.466" v="35"/>
          <ac:spMkLst>
            <pc:docMk/>
            <pc:sldMk cId="3497702455" sldId="312"/>
            <ac:spMk id="24" creationId="{D09CFCE3-FFF7-60ED-EFAD-BC0190FE71BD}"/>
          </ac:spMkLst>
        </pc:spChg>
        <pc:spChg chg="del">
          <ac:chgData name="Liu, Lucas" userId="S::jliu6@fredhutch.org::5ab97cf0-0e13-4a2b-8156-6fe1d4dea31c" providerId="AD" clId="Web-{F0DC595F-CDF4-F7F8-231A-DF0D8A368039}" dt="2024-03-31T21:35:53.904" v="49"/>
          <ac:spMkLst>
            <pc:docMk/>
            <pc:sldMk cId="3497702455" sldId="312"/>
            <ac:spMk id="71" creationId="{70E91E8B-457C-8BB7-976A-30D19F899C6A}"/>
          </ac:spMkLst>
        </pc:spChg>
        <pc:spChg chg="del">
          <ac:chgData name="Liu, Lucas" userId="S::jliu6@fredhutch.org::5ab97cf0-0e13-4a2b-8156-6fe1d4dea31c" providerId="AD" clId="Web-{F0DC595F-CDF4-F7F8-231A-DF0D8A368039}" dt="2024-03-31T21:35:55.669" v="50"/>
          <ac:spMkLst>
            <pc:docMk/>
            <pc:sldMk cId="3497702455" sldId="312"/>
            <ac:spMk id="73" creationId="{96FA3DB3-0B8A-00AC-7FF1-1965571E950C}"/>
          </ac:spMkLst>
        </pc:spChg>
        <pc:spChg chg="del">
          <ac:chgData name="Liu, Lucas" userId="S::jliu6@fredhutch.org::5ab97cf0-0e13-4a2b-8156-6fe1d4dea31c" providerId="AD" clId="Web-{F0DC595F-CDF4-F7F8-231A-DF0D8A368039}" dt="2024-03-31T21:35:57.466" v="51"/>
          <ac:spMkLst>
            <pc:docMk/>
            <pc:sldMk cId="3497702455" sldId="312"/>
            <ac:spMk id="75" creationId="{DA0A8181-ACAF-0349-089F-6F6DE175E1CE}"/>
          </ac:spMkLst>
        </pc:spChg>
        <pc:spChg chg="del mod">
          <ac:chgData name="Liu, Lucas" userId="S::jliu6@fredhutch.org::5ab97cf0-0e13-4a2b-8156-6fe1d4dea31c" providerId="AD" clId="Web-{F0DC595F-CDF4-F7F8-231A-DF0D8A368039}" dt="2024-03-31T21:37:01.624" v="66"/>
          <ac:spMkLst>
            <pc:docMk/>
            <pc:sldMk cId="3497702455" sldId="312"/>
            <ac:spMk id="400" creationId="{3DDEE601-1203-4F07-18C1-9C5FD06F5CC3}"/>
          </ac:spMkLst>
        </pc:spChg>
        <pc:spChg chg="add mod">
          <ac:chgData name="Liu, Lucas" userId="S::jliu6@fredhutch.org::5ab97cf0-0e13-4a2b-8156-6fe1d4dea31c" providerId="AD" clId="Web-{F0DC595F-CDF4-F7F8-231A-DF0D8A368039}" dt="2024-03-31T21:39:03.345" v="94" actId="1076"/>
          <ac:spMkLst>
            <pc:docMk/>
            <pc:sldMk cId="3497702455" sldId="312"/>
            <ac:spMk id="470" creationId="{5AE935AA-28DE-5883-6968-57C6E7E73F41}"/>
          </ac:spMkLst>
        </pc:spChg>
        <pc:spChg chg="add mod">
          <ac:chgData name="Liu, Lucas" userId="S::jliu6@fredhutch.org::5ab97cf0-0e13-4a2b-8156-6fe1d4dea31c" providerId="AD" clId="Web-{F0DC595F-CDF4-F7F8-231A-DF0D8A368039}" dt="2024-03-31T21:38:59.939" v="93" actId="1076"/>
          <ac:spMkLst>
            <pc:docMk/>
            <pc:sldMk cId="3497702455" sldId="312"/>
            <ac:spMk id="472" creationId="{47328CA4-05F6-C97A-04BB-7402979E16A4}"/>
          </ac:spMkLst>
        </pc:spChg>
        <pc:spChg chg="add mod">
          <ac:chgData name="Liu, Lucas" userId="S::jliu6@fredhutch.org::5ab97cf0-0e13-4a2b-8156-6fe1d4dea31c" providerId="AD" clId="Web-{F0DC595F-CDF4-F7F8-231A-DF0D8A368039}" dt="2024-03-31T21:38:56.377" v="92" actId="1076"/>
          <ac:spMkLst>
            <pc:docMk/>
            <pc:sldMk cId="3497702455" sldId="312"/>
            <ac:spMk id="474" creationId="{CDF8BAB5-2170-290C-2C29-A70EDD1BDC92}"/>
          </ac:spMkLst>
        </pc:spChg>
        <pc:grpChg chg="mod">
          <ac:chgData name="Liu, Lucas" userId="S::jliu6@fredhutch.org::5ab97cf0-0e13-4a2b-8156-6fe1d4dea31c" providerId="AD" clId="Web-{F0DC595F-CDF4-F7F8-231A-DF0D8A368039}" dt="2024-03-31T21:37:00.015" v="65" actId="1076"/>
          <ac:grpSpMkLst>
            <pc:docMk/>
            <pc:sldMk cId="3497702455" sldId="312"/>
            <ac:grpSpMk id="25" creationId="{DC1855F5-A705-9E23-2EC9-9E492915FE63}"/>
          </ac:grpSpMkLst>
        </pc:grpChg>
        <pc:grpChg chg="del">
          <ac:chgData name="Liu, Lucas" userId="S::jliu6@fredhutch.org::5ab97cf0-0e13-4a2b-8156-6fe1d4dea31c" providerId="AD" clId="Web-{F0DC595F-CDF4-F7F8-231A-DF0D8A368039}" dt="2024-03-31T21:39:51.097" v="101"/>
          <ac:grpSpMkLst>
            <pc:docMk/>
            <pc:sldMk cId="3497702455" sldId="312"/>
            <ac:grpSpMk id="47" creationId="{3C03F768-7C53-05BC-3940-88991314E45C}"/>
          </ac:grpSpMkLst>
        </pc:grpChg>
        <pc:grpChg chg="del">
          <ac:chgData name="Liu, Lucas" userId="S::jliu6@fredhutch.org::5ab97cf0-0e13-4a2b-8156-6fe1d4dea31c" providerId="AD" clId="Web-{F0DC595F-CDF4-F7F8-231A-DF0D8A368039}" dt="2024-03-31T21:39:51.816" v="102"/>
          <ac:grpSpMkLst>
            <pc:docMk/>
            <pc:sldMk cId="3497702455" sldId="312"/>
            <ac:grpSpMk id="69" creationId="{FDC0E264-B85F-F4A2-DB7A-D0AF477B2124}"/>
          </ac:grpSpMkLst>
        </pc:grpChg>
        <pc:cxnChg chg="add mod">
          <ac:chgData name="Liu, Lucas" userId="S::jliu6@fredhutch.org::5ab97cf0-0e13-4a2b-8156-6fe1d4dea31c" providerId="AD" clId="Web-{F0DC595F-CDF4-F7F8-231A-DF0D8A368039}" dt="2024-03-31T21:40:03.253" v="104" actId="1076"/>
          <ac:cxnSpMkLst>
            <pc:docMk/>
            <pc:sldMk cId="3497702455" sldId="312"/>
            <ac:cxnSpMk id="48" creationId="{C6DAE626-5118-A3B2-68F3-34AC8F0CA1D4}"/>
          </ac:cxnSpMkLst>
        </pc:cxnChg>
        <pc:cxnChg chg="del">
          <ac:chgData name="Liu, Lucas" userId="S::jliu6@fredhutch.org::5ab97cf0-0e13-4a2b-8156-6fe1d4dea31c" providerId="AD" clId="Web-{F0DC595F-CDF4-F7F8-231A-DF0D8A368039}" dt="2024-03-31T21:38:45.814" v="90"/>
          <ac:cxnSpMkLst>
            <pc:docMk/>
            <pc:sldMk cId="3497702455" sldId="312"/>
            <ac:cxnSpMk id="402" creationId="{BF10B7A7-D3B2-2E6B-8924-BC9B8F437AB7}"/>
          </ac:cxnSpMkLst>
        </pc:cxnChg>
        <pc:cxnChg chg="del">
          <ac:chgData name="Liu, Lucas" userId="S::jliu6@fredhutch.org::5ab97cf0-0e13-4a2b-8156-6fe1d4dea31c" providerId="AD" clId="Web-{F0DC595F-CDF4-F7F8-231A-DF0D8A368039}" dt="2024-03-31T21:38:44.579" v="89"/>
          <ac:cxnSpMkLst>
            <pc:docMk/>
            <pc:sldMk cId="3497702455" sldId="312"/>
            <ac:cxnSpMk id="403" creationId="{ECDF0E9D-31DF-B4CE-1953-46522B2E297C}"/>
          </ac:cxnSpMkLst>
        </pc:cxnChg>
        <pc:cxnChg chg="add mod">
          <ac:chgData name="Liu, Lucas" userId="S::jliu6@fredhutch.org::5ab97cf0-0e13-4a2b-8156-6fe1d4dea31c" providerId="AD" clId="Web-{F0DC595F-CDF4-F7F8-231A-DF0D8A368039}" dt="2024-03-31T21:39:16.127" v="96" actId="14100"/>
          <ac:cxnSpMkLst>
            <pc:docMk/>
            <pc:sldMk cId="3497702455" sldId="312"/>
            <ac:cxnSpMk id="464" creationId="{C0A4F0F6-69CB-DC9E-F52C-0CC9D3CA91E7}"/>
          </ac:cxnSpMkLst>
        </pc:cxnChg>
        <pc:cxnChg chg="add mod">
          <ac:chgData name="Liu, Lucas" userId="S::jliu6@fredhutch.org::5ab97cf0-0e13-4a2b-8156-6fe1d4dea31c" providerId="AD" clId="Web-{F0DC595F-CDF4-F7F8-231A-DF0D8A368039}" dt="2024-03-31T21:39:20.987" v="98" actId="14100"/>
          <ac:cxnSpMkLst>
            <pc:docMk/>
            <pc:sldMk cId="3497702455" sldId="312"/>
            <ac:cxnSpMk id="466" creationId="{D277C795-6675-ED03-8567-B989FFE37A5B}"/>
          </ac:cxnSpMkLst>
        </pc:cxnChg>
        <pc:cxnChg chg="add mod">
          <ac:chgData name="Liu, Lucas" userId="S::jliu6@fredhutch.org::5ab97cf0-0e13-4a2b-8156-6fe1d4dea31c" providerId="AD" clId="Web-{F0DC595F-CDF4-F7F8-231A-DF0D8A368039}" dt="2024-03-31T21:39:25.284" v="100" actId="14100"/>
          <ac:cxnSpMkLst>
            <pc:docMk/>
            <pc:sldMk cId="3497702455" sldId="312"/>
            <ac:cxnSpMk id="468" creationId="{66B22CED-597E-FCFF-DDD1-ACDB346FFA00}"/>
          </ac:cxnSpMkLst>
        </pc:cxnChg>
      </pc:sldChg>
    </pc:docChg>
  </pc:docChgLst>
  <pc:docChgLst>
    <pc:chgData name="Liu, Lucas" userId="S::jliu6@fredhutch.org::5ab97cf0-0e13-4a2b-8156-6fe1d4dea31c" providerId="AD" clId="Web-{3DA57982-0877-2FB4-3FE5-192ECBD4A405}"/>
    <pc:docChg chg="addSld">
      <pc:chgData name="Liu, Lucas" userId="S::jliu6@fredhutch.org::5ab97cf0-0e13-4a2b-8156-6fe1d4dea31c" providerId="AD" clId="Web-{3DA57982-0877-2FB4-3FE5-192ECBD4A405}" dt="2024-03-31T21:32:13.929" v="0"/>
      <pc:docMkLst>
        <pc:docMk/>
      </pc:docMkLst>
      <pc:sldChg chg="add replId">
        <pc:chgData name="Liu, Lucas" userId="S::jliu6@fredhutch.org::5ab97cf0-0e13-4a2b-8156-6fe1d4dea31c" providerId="AD" clId="Web-{3DA57982-0877-2FB4-3FE5-192ECBD4A405}" dt="2024-03-31T21:32:13.929" v="0"/>
        <pc:sldMkLst>
          <pc:docMk/>
          <pc:sldMk cId="3497702455" sldId="312"/>
        </pc:sldMkLst>
      </pc:sldChg>
    </pc:docChg>
  </pc:docChgLst>
  <pc:docChgLst>
    <pc:chgData name="Sun, Wei" userId="S::wsun@fredhutch.org::88cb2a5e-cc69-42e0-ba7e-0a942bf8b72a" providerId="AD" clId="Web-{394B367D-2D10-292E-CA26-44DBAADFAEB6}"/>
    <pc:docChg chg="addSld modSld">
      <pc:chgData name="Sun, Wei" userId="S::wsun@fredhutch.org::88cb2a5e-cc69-42e0-ba7e-0a942bf8b72a" providerId="AD" clId="Web-{394B367D-2D10-292E-CA26-44DBAADFAEB6}" dt="2024-04-01T04:28:25.854" v="16" actId="14100"/>
      <pc:docMkLst>
        <pc:docMk/>
      </pc:docMkLst>
      <pc:sldChg chg="modSp new">
        <pc:chgData name="Sun, Wei" userId="S::wsun@fredhutch.org::88cb2a5e-cc69-42e0-ba7e-0a942bf8b72a" providerId="AD" clId="Web-{394B367D-2D10-292E-CA26-44DBAADFAEB6}" dt="2024-04-01T04:28:25.854" v="16" actId="14100"/>
        <pc:sldMkLst>
          <pc:docMk/>
          <pc:sldMk cId="177532206" sldId="313"/>
        </pc:sldMkLst>
        <pc:spChg chg="mod">
          <ac:chgData name="Sun, Wei" userId="S::wsun@fredhutch.org::88cb2a5e-cc69-42e0-ba7e-0a942bf8b72a" providerId="AD" clId="Web-{394B367D-2D10-292E-CA26-44DBAADFAEB6}" dt="2024-04-01T04:28:25.854" v="16" actId="14100"/>
          <ac:spMkLst>
            <pc:docMk/>
            <pc:sldMk cId="177532206" sldId="313"/>
            <ac:spMk id="2" creationId="{1ED681A1-2FD2-66FA-0F70-450B74458D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949A-5C3D-4345-9A7A-509F2376823A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279D-DD57-5F44-ACD2-72BDB266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ED2C2-B560-B148-8E63-4930EDEE92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B279D-DD57-5F44-ACD2-72BDB2660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103632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103632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enter Level 2 header</a:t>
            </a:r>
          </a:p>
        </p:txBody>
      </p:sp>
    </p:spTree>
    <p:extLst>
      <p:ext uri="{BB962C8B-B14F-4D97-AF65-F5344CB8AC3E}">
        <p14:creationId xmlns:p14="http://schemas.microsoft.com/office/powerpoint/2010/main" val="136177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7669-6C66-E707-2A00-8655FB304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220C-CDFF-1A56-30C9-B38C713BE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3416-B09C-CAEB-FA7E-E1164F45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ED91F-0D90-9B46-E1AE-9DB42B5C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DB87-1B81-5F67-98CA-4419F15B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00CA-C200-DE2F-94D4-893B40D9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9AEB-26D6-335A-59F6-974D8C5A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DDAB-2959-770C-F58A-9270F28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D628-B044-B97D-C6C9-B4A90E50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CB3E-7C60-BC2B-A31B-B498549E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8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9E09-41C6-1195-EC4D-CEF8FBB0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F2C63-5485-D525-298F-6398FEB30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F2A5-8639-C54F-B9DC-55118D24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98D98-BC1B-D0A8-D8BD-D9189AB8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286F-8016-F06E-6198-DA7A7166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3C76-A779-925F-3AA0-DDCBB296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CD30-D4A8-DF6A-4652-E5049011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06D55-6F70-97B7-879E-C348236D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D9B26-661A-CA41-1DA1-57488EA3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4F362-312A-AB89-AB04-A7D0F0C8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6E815-7377-175B-B41D-C48598F0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00C5-0123-A35B-581B-F63F378F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89B9A-B2AE-3A2E-3D28-DF06E1CD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E405B-5B5F-A90E-1396-74EE9FC3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4CC39-2390-481E-EF23-153290287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9FF7A-6FC0-F1E4-F7D8-1FF1C6A8B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A98CB-7D01-4430-FE49-012C7FFA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1C4DE-B590-8242-CC73-A7CD676D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DD0F8-AB0C-6B89-05CA-F7E267E6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6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4497-B4AA-B84F-7BF4-18E33212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4BAC-D919-8C3D-F02E-4AE03437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5E0D5-5946-93ED-7BF2-3E26FAEF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B4AE9-37A3-DE5B-6B3B-4355150C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8D84B-4D42-DEE2-2137-13AD2C20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8CE38-365C-C869-60E1-1466CBF1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8C24A-0B85-8BB2-8109-3C0C2B58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D3DB-F669-D44D-165B-047C6C60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ADF7-B50D-0DAB-FCA5-1E2C99C7A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F5465-0ED2-346B-977F-E619169D3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57F99-BACF-78B5-71E7-0E346190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453C5-9F22-0DFB-7155-7B3D0B79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6CD9A-2A2D-D161-0952-50CC1CE8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2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1D97-7A23-F240-F408-A64D96C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AC396-352E-DD7F-EBFE-6035CB1CD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2C84C-9454-F85F-02F4-85D0E635F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CE0B-1D2C-D0D2-2C02-90DF7C1F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5D802-921F-FCA5-A1CE-0376DD09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74BA8-B196-7848-C32C-241804D6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13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A375-BEFB-E169-EFEC-5F5E9DB0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E880A-463A-5887-2745-4091AF11B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D610-AB16-E644-A629-3D75070E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9C864-E970-C614-C620-E58C5584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D780-D19B-2D67-6F11-700EC080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307E1-6DB4-4199-5596-B03FC570F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ABDA6-F88E-5A24-C57C-BF61F102A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91B37-3125-B267-5B2B-57CD765C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F7780-1EFB-85D4-613B-0E0791C3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69183-32E8-652B-CAB3-9155899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06B2E-4F68-3027-0B52-B6377727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C28C5-D4BE-5D5E-EE43-A933AFD8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20F8D-D95A-540B-F255-70047F4F0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EB69CB-73CD-9A48-87B5-14EEF57C145E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CDB2-C1F6-0FFE-5D45-D3785D8D4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FDDA-E6F3-C16D-707B-381725AC4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FDCB8-C1FC-B742-AEDE-5A2B964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illustrated-guide-to-transformers-step-by-step-explanation-f74876522bc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Transformers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Lucas Liu, John Kang, Wei Sun</a:t>
            </a:r>
          </a:p>
          <a:p>
            <a:r>
              <a:rPr lang="en-US" dirty="0"/>
              <a:t>03/19/2024 and 04/02/2024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436F-EDB5-C06C-DC29-7A6C31DB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CB1A8-BEDA-F694-B98E-1A83B31E15F7}"/>
              </a:ext>
            </a:extLst>
          </p:cNvPr>
          <p:cNvSpPr txBox="1"/>
          <p:nvPr/>
        </p:nvSpPr>
        <p:spPr>
          <a:xfrm>
            <a:off x="611237" y="6451241"/>
            <a:ext cx="112608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ptos"/>
                <a:cs typeface="Arial"/>
              </a:rPr>
              <a:t>Vaswani, Ashish, et al.</a:t>
            </a:r>
            <a:endParaRPr lang="en-US"/>
          </a:p>
        </p:txBody>
      </p:sp>
      <p:pic>
        <p:nvPicPr>
          <p:cNvPr id="7" name="Content Placeholder 6" descr="A diagram of a process&#10;&#10;Description automatically generated">
            <a:extLst>
              <a:ext uri="{FF2B5EF4-FFF2-40B4-BE49-F238E27FC236}">
                <a16:creationId xmlns:a16="http://schemas.microsoft.com/office/drawing/2014/main" id="{DA815A0F-1819-9D0E-13D0-70AE5CE70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001" y="1096169"/>
            <a:ext cx="3791722" cy="5100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D6461-E2EF-98CE-8952-D3A9BC448C56}"/>
              </a:ext>
            </a:extLst>
          </p:cNvPr>
          <p:cNvSpPr txBox="1"/>
          <p:nvPr/>
        </p:nvSpPr>
        <p:spPr>
          <a:xfrm>
            <a:off x="4520622" y="2396690"/>
            <a:ext cx="117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Encoder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61CF0-BA41-DA48-72DF-C07AFC974326}"/>
              </a:ext>
            </a:extLst>
          </p:cNvPr>
          <p:cNvSpPr txBox="1"/>
          <p:nvPr/>
        </p:nvSpPr>
        <p:spPr>
          <a:xfrm>
            <a:off x="5697572" y="775794"/>
            <a:ext cx="117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339523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3A9A-A5B8-D0A0-D90B-78F4E985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35B66E-BCA9-6AD8-462A-524908CCFFB0}"/>
              </a:ext>
            </a:extLst>
          </p:cNvPr>
          <p:cNvGrpSpPr/>
          <p:nvPr/>
        </p:nvGrpSpPr>
        <p:grpSpPr>
          <a:xfrm>
            <a:off x="4715070" y="2298990"/>
            <a:ext cx="2906485" cy="3489489"/>
            <a:chOff x="6284168" y="2709537"/>
            <a:chExt cx="2906485" cy="34894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AF935A-D0F2-8B28-C35F-94E29883F23E}"/>
                </a:ext>
              </a:extLst>
            </p:cNvPr>
            <p:cNvGrpSpPr/>
            <p:nvPr/>
          </p:nvGrpSpPr>
          <p:grpSpPr>
            <a:xfrm>
              <a:off x="6284168" y="3347756"/>
              <a:ext cx="2659224" cy="2851270"/>
              <a:chOff x="6204858" y="3239746"/>
              <a:chExt cx="2659224" cy="28512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138305-0781-BAE3-EFBD-C20D682E3D1E}"/>
                  </a:ext>
                </a:extLst>
              </p:cNvPr>
              <p:cNvSpPr/>
              <p:nvPr/>
            </p:nvSpPr>
            <p:spPr>
              <a:xfrm>
                <a:off x="6204858" y="4217435"/>
                <a:ext cx="2659224" cy="87707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Transformer</a:t>
                </a:r>
              </a:p>
            </p:txBody>
          </p:sp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591E4D29-5A16-D1D4-3E9E-20BC1F56F0D2}"/>
                  </a:ext>
                </a:extLst>
              </p:cNvPr>
              <p:cNvSpPr/>
              <p:nvPr/>
            </p:nvSpPr>
            <p:spPr>
              <a:xfrm rot="16200000">
                <a:off x="7343191" y="536175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>
                <a:extLst>
                  <a:ext uri="{FF2B5EF4-FFF2-40B4-BE49-F238E27FC236}">
                    <a16:creationId xmlns:a16="http://schemas.microsoft.com/office/drawing/2014/main" id="{F1243C8A-83C2-56D8-AE6C-2205BC7D19BC}"/>
                  </a:ext>
                </a:extLst>
              </p:cNvPr>
              <p:cNvSpPr/>
              <p:nvPr/>
            </p:nvSpPr>
            <p:spPr>
              <a:xfrm rot="16200000">
                <a:off x="7343192" y="380851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313955-CF62-BA68-1E09-5167B78DA757}"/>
                  </a:ext>
                </a:extLst>
              </p:cNvPr>
              <p:cNvSpPr txBox="1"/>
              <p:nvPr/>
            </p:nvSpPr>
            <p:spPr>
              <a:xfrm>
                <a:off x="6846509" y="5721684"/>
                <a:ext cx="154132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How are you?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963F3-6313-F3CC-067E-18D3DBF6FCA5}"/>
                  </a:ext>
                </a:extLst>
              </p:cNvPr>
              <p:cNvSpPr txBox="1"/>
              <p:nvPr/>
            </p:nvSpPr>
            <p:spPr>
              <a:xfrm>
                <a:off x="6705600" y="3239746"/>
                <a:ext cx="1931437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 am doing great.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438C5E-F1C0-D3DE-637F-E4A912380367}"/>
                </a:ext>
              </a:extLst>
            </p:cNvPr>
            <p:cNvSpPr txBox="1"/>
            <p:nvPr/>
          </p:nvSpPr>
          <p:spPr>
            <a:xfrm>
              <a:off x="6368119" y="2709537"/>
              <a:ext cx="282253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800" b="1" i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Aptos Display"/>
                </a:rPr>
                <a:t>Text </a:t>
              </a:r>
              <a:r>
                <a:rPr lang="en-US" sz="2800" b="1">
                  <a:solidFill>
                    <a:srgbClr val="0D0D0D"/>
                  </a:solidFill>
                  <a:highlight>
                    <a:srgbClr val="FFFFFF"/>
                  </a:highlight>
                  <a:latin typeface="Aptos Display"/>
                </a:rPr>
                <a:t>G</a:t>
              </a:r>
              <a:r>
                <a:rPr lang="en-US" sz="2800" b="1" i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Aptos Display"/>
                </a:rPr>
                <a:t>eneration</a:t>
              </a:r>
              <a:endParaRPr lang="en-US" sz="2800" b="1">
                <a:latin typeface="Aptos Display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8EEF32-84D5-54DE-9242-EF1CA4A1B763}"/>
              </a:ext>
            </a:extLst>
          </p:cNvPr>
          <p:cNvSpPr/>
          <p:nvPr/>
        </p:nvSpPr>
        <p:spPr>
          <a:xfrm>
            <a:off x="4393163" y="2192694"/>
            <a:ext cx="3405674" cy="364119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43674-8718-BB9E-866E-E632E7144AA3}"/>
              </a:ext>
            </a:extLst>
          </p:cNvPr>
          <p:cNvSpPr txBox="1"/>
          <p:nvPr/>
        </p:nvSpPr>
        <p:spPr>
          <a:xfrm>
            <a:off x="3317438" y="5464553"/>
            <a:ext cx="18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55ABB-B014-BF34-97A4-16371A0BD966}"/>
              </a:ext>
            </a:extLst>
          </p:cNvPr>
          <p:cNvSpPr txBox="1"/>
          <p:nvPr/>
        </p:nvSpPr>
        <p:spPr>
          <a:xfrm>
            <a:off x="3317438" y="2869130"/>
            <a:ext cx="18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46545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C018-19D5-2410-4FE0-087AF765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Embedding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94887-1FD2-766B-EE8B-06BD506043F4}"/>
              </a:ext>
            </a:extLst>
          </p:cNvPr>
          <p:cNvSpPr/>
          <p:nvPr/>
        </p:nvSpPr>
        <p:spPr>
          <a:xfrm>
            <a:off x="1131008" y="3799532"/>
            <a:ext cx="5804370" cy="1354666"/>
          </a:xfrm>
          <a:prstGeom prst="rect">
            <a:avLst/>
          </a:prstGeom>
          <a:solidFill>
            <a:srgbClr val="F27466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Embedding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BD0B6-DC62-BCDF-A2DA-6613F440115E}"/>
              </a:ext>
            </a:extLst>
          </p:cNvPr>
          <p:cNvSpPr txBox="1"/>
          <p:nvPr/>
        </p:nvSpPr>
        <p:spPr>
          <a:xfrm>
            <a:off x="1582564" y="5662199"/>
            <a:ext cx="413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2E4B14-2A75-2AFF-B0BE-8FD30F783B59}"/>
              </a:ext>
            </a:extLst>
          </p:cNvPr>
          <p:cNvCxnSpPr/>
          <p:nvPr/>
        </p:nvCxnSpPr>
        <p:spPr>
          <a:xfrm flipV="1">
            <a:off x="1804462" y="5203942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7D655F-895C-56A9-4D44-BC405EC5E391}"/>
              </a:ext>
            </a:extLst>
          </p:cNvPr>
          <p:cNvSpPr txBox="1"/>
          <p:nvPr/>
        </p:nvSpPr>
        <p:spPr>
          <a:xfrm>
            <a:off x="2824342" y="5662199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76F172-DADE-B740-3F08-BD0BF6422507}"/>
              </a:ext>
            </a:extLst>
          </p:cNvPr>
          <p:cNvCxnSpPr>
            <a:cxnSpLocks/>
          </p:cNvCxnSpPr>
          <p:nvPr/>
        </p:nvCxnSpPr>
        <p:spPr>
          <a:xfrm flipV="1">
            <a:off x="3168536" y="5203942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2E174A-E13F-0EA2-7A93-D0AFF7393636}"/>
              </a:ext>
            </a:extLst>
          </p:cNvPr>
          <p:cNvCxnSpPr>
            <a:cxnSpLocks/>
          </p:cNvCxnSpPr>
          <p:nvPr/>
        </p:nvCxnSpPr>
        <p:spPr>
          <a:xfrm flipV="1">
            <a:off x="4786610" y="5203942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DD47F7-CCD2-8599-2BD1-8523BEA6EE5A}"/>
              </a:ext>
            </a:extLst>
          </p:cNvPr>
          <p:cNvCxnSpPr>
            <a:cxnSpLocks/>
          </p:cNvCxnSpPr>
          <p:nvPr/>
        </p:nvCxnSpPr>
        <p:spPr>
          <a:xfrm flipV="1">
            <a:off x="6216536" y="5203942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8E10FF-8F83-CDFE-9221-574661E8F441}"/>
              </a:ext>
            </a:extLst>
          </p:cNvPr>
          <p:cNvSpPr txBox="1"/>
          <p:nvPr/>
        </p:nvSpPr>
        <p:spPr>
          <a:xfrm>
            <a:off x="4527083" y="5662199"/>
            <a:ext cx="517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E0688-1E54-38B7-DD44-E4D3316939D5}"/>
              </a:ext>
            </a:extLst>
          </p:cNvPr>
          <p:cNvSpPr txBox="1"/>
          <p:nvPr/>
        </p:nvSpPr>
        <p:spPr>
          <a:xfrm>
            <a:off x="5938194" y="5662199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you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9EA844-1CB2-7AB2-5F68-2965B5CF0C91}"/>
              </a:ext>
            </a:extLst>
          </p:cNvPr>
          <p:cNvCxnSpPr>
            <a:cxnSpLocks/>
          </p:cNvCxnSpPr>
          <p:nvPr/>
        </p:nvCxnSpPr>
        <p:spPr>
          <a:xfrm flipV="1">
            <a:off x="1785647" y="3322460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8ADDD5-D96A-F9B1-C417-F6FF7EA25647}"/>
              </a:ext>
            </a:extLst>
          </p:cNvPr>
          <p:cNvCxnSpPr>
            <a:cxnSpLocks/>
          </p:cNvCxnSpPr>
          <p:nvPr/>
        </p:nvCxnSpPr>
        <p:spPr>
          <a:xfrm flipV="1">
            <a:off x="3149721" y="3322460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D92546-DCF2-5F89-6698-5BDF20F6D499}"/>
              </a:ext>
            </a:extLst>
          </p:cNvPr>
          <p:cNvCxnSpPr>
            <a:cxnSpLocks/>
          </p:cNvCxnSpPr>
          <p:nvPr/>
        </p:nvCxnSpPr>
        <p:spPr>
          <a:xfrm flipV="1">
            <a:off x="4767795" y="3322460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F88896-8FF0-B8D2-F173-01A3E91D74B6}"/>
              </a:ext>
            </a:extLst>
          </p:cNvPr>
          <p:cNvCxnSpPr>
            <a:cxnSpLocks/>
          </p:cNvCxnSpPr>
          <p:nvPr/>
        </p:nvCxnSpPr>
        <p:spPr>
          <a:xfrm flipV="1">
            <a:off x="6197721" y="3322460"/>
            <a:ext cx="1881" cy="402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4C386D-5C4D-31E8-744A-A3F0D4B19A6D}"/>
              </a:ext>
            </a:extLst>
          </p:cNvPr>
          <p:cNvGrpSpPr/>
          <p:nvPr/>
        </p:nvGrpSpPr>
        <p:grpSpPr>
          <a:xfrm>
            <a:off x="1644117" y="2074551"/>
            <a:ext cx="265438" cy="1012299"/>
            <a:chOff x="3118648" y="2028636"/>
            <a:chExt cx="457200" cy="183485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EEE751-3FF4-67A6-4122-9305EE0D2352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B9512B-A1AA-6497-12DE-E00876EF6629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739B70-7543-DB4C-BC50-5D5BAE9431A4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1852DA-D693-C3C4-C633-A9D8E6197A7E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07F0C3-A0A0-9700-DFE4-D7BF94EE8C17}"/>
              </a:ext>
            </a:extLst>
          </p:cNvPr>
          <p:cNvGrpSpPr/>
          <p:nvPr/>
        </p:nvGrpSpPr>
        <p:grpSpPr>
          <a:xfrm>
            <a:off x="3036912" y="2074547"/>
            <a:ext cx="265438" cy="1012297"/>
            <a:chOff x="3118648" y="2028636"/>
            <a:chExt cx="457200" cy="1834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958684-8FF4-9ABA-DF91-01D161F267FF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92C9CF8-DA54-E332-414D-AD79285C90F9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58BAF9-EF5B-DE43-5F8F-D894B96E41D4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0EB268-99BD-03A7-1ED4-AB755ACFFA5C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2D87F6-FADC-B365-E5F6-571F4D73A509}"/>
              </a:ext>
            </a:extLst>
          </p:cNvPr>
          <p:cNvGrpSpPr/>
          <p:nvPr/>
        </p:nvGrpSpPr>
        <p:grpSpPr>
          <a:xfrm>
            <a:off x="4651746" y="2074546"/>
            <a:ext cx="265438" cy="1012297"/>
            <a:chOff x="3118648" y="2028636"/>
            <a:chExt cx="457200" cy="18348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E9705B-7B4A-257C-8D27-AF48F04B8C09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23A259B-9187-804B-0F38-CF715F881791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8F0F21-6C28-6CEE-9FBB-616025B8C186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D09998E-162B-4AFB-27CB-CC9DD9C4B26F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F09A73-BA40-05EC-5267-6D714B89E36F}"/>
              </a:ext>
            </a:extLst>
          </p:cNvPr>
          <p:cNvGrpSpPr/>
          <p:nvPr/>
        </p:nvGrpSpPr>
        <p:grpSpPr>
          <a:xfrm>
            <a:off x="6095003" y="2074544"/>
            <a:ext cx="265438" cy="1012297"/>
            <a:chOff x="3118648" y="2028636"/>
            <a:chExt cx="457200" cy="183485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D4C1142-D33D-336B-4808-FAB72EF54A5C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171F20-C047-9690-C161-A919CBD96F9E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B521B13-FBC8-550B-415A-5BFB2914A4B2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4C6E83-37D7-EB92-835C-99BFF0035BE5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90F1D3-B8FB-63C1-F66F-F467F7F135DA}"/>
              </a:ext>
            </a:extLst>
          </p:cNvPr>
          <p:cNvGrpSpPr/>
          <p:nvPr/>
        </p:nvGrpSpPr>
        <p:grpSpPr>
          <a:xfrm>
            <a:off x="8946860" y="1603827"/>
            <a:ext cx="2664203" cy="4146143"/>
            <a:chOff x="8946860" y="1603827"/>
            <a:chExt cx="2664203" cy="4146143"/>
          </a:xfrm>
        </p:grpSpPr>
        <p:pic>
          <p:nvPicPr>
            <p:cNvPr id="5" name="Picture 4" descr="A diagram of a process&#10;&#10;Description automatically generated">
              <a:extLst>
                <a:ext uri="{FF2B5EF4-FFF2-40B4-BE49-F238E27FC236}">
                  <a16:creationId xmlns:a16="http://schemas.microsoft.com/office/drawing/2014/main" id="{FBB02F99-3D03-A07C-A6C2-86BAFA9D0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6860" y="1635170"/>
              <a:ext cx="2292748" cy="4114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D47DBA-2F88-A61F-1043-4A8182D5996A}"/>
                </a:ext>
              </a:extLst>
            </p:cNvPr>
            <p:cNvSpPr txBox="1"/>
            <p:nvPr/>
          </p:nvSpPr>
          <p:spPr>
            <a:xfrm>
              <a:off x="9843950" y="1603827"/>
              <a:ext cx="176711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Encoder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7661934-F191-B5AA-5D7D-A961B5F5C007}"/>
              </a:ext>
            </a:extLst>
          </p:cNvPr>
          <p:cNvSpPr/>
          <p:nvPr/>
        </p:nvSpPr>
        <p:spPr>
          <a:xfrm>
            <a:off x="9419045" y="4722948"/>
            <a:ext cx="2046514" cy="10406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114E-A4ED-3085-DE4D-C31F8824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 Encoding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2B37C28-02D5-9B4E-81B4-8A1BCFB9213C}"/>
              </a:ext>
            </a:extLst>
          </p:cNvPr>
          <p:cNvGrpSpPr/>
          <p:nvPr/>
        </p:nvGrpSpPr>
        <p:grpSpPr>
          <a:xfrm>
            <a:off x="306666" y="1774383"/>
            <a:ext cx="2670989" cy="4146143"/>
            <a:chOff x="-583956" y="1927694"/>
            <a:chExt cx="2670989" cy="414614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21ADE18-BB41-3A9F-5A5B-F37A62820A30}"/>
                </a:ext>
              </a:extLst>
            </p:cNvPr>
            <p:cNvGrpSpPr/>
            <p:nvPr/>
          </p:nvGrpSpPr>
          <p:grpSpPr>
            <a:xfrm>
              <a:off x="-577170" y="1927694"/>
              <a:ext cx="2664203" cy="4146143"/>
              <a:chOff x="8946860" y="1603827"/>
              <a:chExt cx="2664203" cy="4146143"/>
            </a:xfrm>
          </p:grpSpPr>
          <p:pic>
            <p:nvPicPr>
              <p:cNvPr id="111" name="Picture 110" descr="A diagram of a process&#10;&#10;Description automatically generated">
                <a:extLst>
                  <a:ext uri="{FF2B5EF4-FFF2-40B4-BE49-F238E27FC236}">
                    <a16:creationId xmlns:a16="http://schemas.microsoft.com/office/drawing/2014/main" id="{085F1866-A202-D285-F257-EEADD69E9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46860" y="1635170"/>
                <a:ext cx="2292748" cy="4114800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C251EB5-CB1B-6291-36FA-DE77A046DACC}"/>
                  </a:ext>
                </a:extLst>
              </p:cNvPr>
              <p:cNvSpPr txBox="1"/>
              <p:nvPr/>
            </p:nvSpPr>
            <p:spPr>
              <a:xfrm>
                <a:off x="9843950" y="1603827"/>
                <a:ext cx="176711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/>
                  <a:t>Encoder</a:t>
                </a:r>
              </a:p>
            </p:txBody>
          </p: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C8917C7-D18D-B6FD-E659-7158D78FF07D}"/>
                </a:ext>
              </a:extLst>
            </p:cNvPr>
            <p:cNvSpPr/>
            <p:nvPr/>
          </p:nvSpPr>
          <p:spPr>
            <a:xfrm>
              <a:off x="-583956" y="4589615"/>
              <a:ext cx="2525485" cy="9971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C4AE3-1528-3FDC-24E7-FD66CEB4C530}"/>
              </a:ext>
            </a:extLst>
          </p:cNvPr>
          <p:cNvGrpSpPr/>
          <p:nvPr/>
        </p:nvGrpSpPr>
        <p:grpSpPr>
          <a:xfrm>
            <a:off x="4795849" y="5332582"/>
            <a:ext cx="186915" cy="744517"/>
            <a:chOff x="3118648" y="2028636"/>
            <a:chExt cx="457200" cy="18348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22E455-D2BA-A914-0A70-7CDED36AE804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3C03EC-1E2D-B77E-C90E-54BDB1400FB9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7D6CEB-2974-D248-4AA6-DC2A5D7E3635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367B81-E75C-D108-64D8-1B4811828ACD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7AA782D-E629-393A-BE0F-E01522FDB476}"/>
              </a:ext>
            </a:extLst>
          </p:cNvPr>
          <p:cNvSpPr txBox="1"/>
          <p:nvPr/>
        </p:nvSpPr>
        <p:spPr>
          <a:xfrm>
            <a:off x="3193441" y="5215783"/>
            <a:ext cx="17671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Input</a:t>
            </a:r>
          </a:p>
          <a:p>
            <a:r>
              <a:rPr lang="en-US"/>
              <a:t>Embedding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888520C-F8DB-E1C8-017E-5FE7DEDB7BB9}"/>
              </a:ext>
            </a:extLst>
          </p:cNvPr>
          <p:cNvSpPr txBox="1"/>
          <p:nvPr/>
        </p:nvSpPr>
        <p:spPr>
          <a:xfrm>
            <a:off x="3154410" y="4756507"/>
            <a:ext cx="1153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63D5801-8B31-6698-8AC9-3B6FB77E0BD2}"/>
              </a:ext>
            </a:extLst>
          </p:cNvPr>
          <p:cNvSpPr txBox="1"/>
          <p:nvPr/>
        </p:nvSpPr>
        <p:spPr>
          <a:xfrm>
            <a:off x="4498844" y="4768888"/>
            <a:ext cx="906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pos =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21D4A-7C13-F762-8700-4421F2B1945A}"/>
              </a:ext>
            </a:extLst>
          </p:cNvPr>
          <p:cNvSpPr txBox="1"/>
          <p:nvPr/>
        </p:nvSpPr>
        <p:spPr>
          <a:xfrm>
            <a:off x="4698617" y="6094515"/>
            <a:ext cx="413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DB26E-17D2-701F-8F6A-E2A2D1DE492D}"/>
              </a:ext>
            </a:extLst>
          </p:cNvPr>
          <p:cNvSpPr txBox="1"/>
          <p:nvPr/>
        </p:nvSpPr>
        <p:spPr>
          <a:xfrm>
            <a:off x="6091748" y="6094515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55EC4A-F62D-BDD0-2832-E65A86F7ED3E}"/>
              </a:ext>
            </a:extLst>
          </p:cNvPr>
          <p:cNvSpPr txBox="1"/>
          <p:nvPr/>
        </p:nvSpPr>
        <p:spPr>
          <a:xfrm>
            <a:off x="7412080" y="6112684"/>
            <a:ext cx="518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4B0BE-ACEE-27D2-43A7-2EF2756A67B8}"/>
              </a:ext>
            </a:extLst>
          </p:cNvPr>
          <p:cNvSpPr txBox="1"/>
          <p:nvPr/>
        </p:nvSpPr>
        <p:spPr>
          <a:xfrm>
            <a:off x="8798134" y="6137073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you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EE5997-7D4B-ECB4-1BBE-72DF14896CAE}"/>
              </a:ext>
            </a:extLst>
          </p:cNvPr>
          <p:cNvSpPr txBox="1"/>
          <p:nvPr/>
        </p:nvSpPr>
        <p:spPr>
          <a:xfrm>
            <a:off x="3153848" y="3927261"/>
            <a:ext cx="12005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Positional Encoding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3DE0363-604A-62A4-9BA7-6663C156AC7E}"/>
              </a:ext>
            </a:extLst>
          </p:cNvPr>
          <p:cNvSpPr txBox="1"/>
          <p:nvPr/>
        </p:nvSpPr>
        <p:spPr>
          <a:xfrm>
            <a:off x="3153848" y="1550119"/>
            <a:ext cx="15051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Positional</a:t>
            </a: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Input </a:t>
            </a: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5A82582-ABF3-E8FD-2C9D-B894EC90EA80}"/>
              </a:ext>
            </a:extLst>
          </p:cNvPr>
          <p:cNvGrpSpPr/>
          <p:nvPr/>
        </p:nvGrpSpPr>
        <p:grpSpPr>
          <a:xfrm>
            <a:off x="9663689" y="3431261"/>
            <a:ext cx="2830154" cy="1190344"/>
            <a:chOff x="8392326" y="-106870"/>
            <a:chExt cx="3297381" cy="118660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9EE186E-9EC9-D85B-3395-D338EBD0B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7608" y="342404"/>
              <a:ext cx="2808254" cy="737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829AED-FC55-E792-D71C-8852D8DB5C84}"/>
                </a:ext>
              </a:extLst>
            </p:cNvPr>
            <p:cNvSpPr txBox="1"/>
            <p:nvPr/>
          </p:nvSpPr>
          <p:spPr>
            <a:xfrm>
              <a:off x="8392326" y="-106870"/>
              <a:ext cx="3297381" cy="460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</a:rPr>
                <a:t>Use sin and cos wave frequency to encode the positional information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3B7A14A-7EB8-2275-797D-BE2EA8C81104}"/>
              </a:ext>
            </a:extLst>
          </p:cNvPr>
          <p:cNvSpPr txBox="1"/>
          <p:nvPr/>
        </p:nvSpPr>
        <p:spPr>
          <a:xfrm>
            <a:off x="6024235" y="4768888"/>
            <a:ext cx="906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pos = 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2928AF7-D937-05FB-E17F-5A54C03C21F3}"/>
              </a:ext>
            </a:extLst>
          </p:cNvPr>
          <p:cNvSpPr txBox="1"/>
          <p:nvPr/>
        </p:nvSpPr>
        <p:spPr>
          <a:xfrm>
            <a:off x="7248006" y="4779642"/>
            <a:ext cx="906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pos = 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CDA90B4-6DEA-7787-4B96-1927F1C81EE9}"/>
              </a:ext>
            </a:extLst>
          </p:cNvPr>
          <p:cNvSpPr txBox="1"/>
          <p:nvPr/>
        </p:nvSpPr>
        <p:spPr>
          <a:xfrm>
            <a:off x="8595213" y="4804031"/>
            <a:ext cx="906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pos = 3</a:t>
            </a: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01D7DF0-4B70-0BD3-3136-674EFF1F1520}"/>
              </a:ext>
            </a:extLst>
          </p:cNvPr>
          <p:cNvGrpSpPr/>
          <p:nvPr/>
        </p:nvGrpSpPr>
        <p:grpSpPr>
          <a:xfrm>
            <a:off x="6282812" y="5349998"/>
            <a:ext cx="186915" cy="744517"/>
            <a:chOff x="3118648" y="2028636"/>
            <a:chExt cx="457200" cy="1834856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4D2B7327-F7CE-EE33-1487-CB087136F4FC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B827787A-3CEC-3BE1-27F2-11E207B335F8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BB5F4313-41AF-3EAE-C221-C4FD2DE60752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E0809E39-3756-EF5E-CCA5-FEF11CB7EF16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998F9C1-D2C4-0317-3B90-A0AC7DA04391}"/>
              </a:ext>
            </a:extLst>
          </p:cNvPr>
          <p:cNvGrpSpPr/>
          <p:nvPr/>
        </p:nvGrpSpPr>
        <p:grpSpPr>
          <a:xfrm>
            <a:off x="7577730" y="5360342"/>
            <a:ext cx="186915" cy="744517"/>
            <a:chOff x="3118648" y="2028636"/>
            <a:chExt cx="457200" cy="1834856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B18F842-8D46-90B3-E880-BE2AEE077B7D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5B554C5E-1436-CCD0-3811-2ACE7A08C684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3D88D527-1A0B-74C9-F7EB-12B41FEB3C63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CBA727D-A652-E2F5-ABAA-A89D44786293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691D6728-AF4D-3EEB-CCC3-2F24C747FA57}"/>
              </a:ext>
            </a:extLst>
          </p:cNvPr>
          <p:cNvGrpSpPr/>
          <p:nvPr/>
        </p:nvGrpSpPr>
        <p:grpSpPr>
          <a:xfrm>
            <a:off x="8954972" y="5370906"/>
            <a:ext cx="186915" cy="744517"/>
            <a:chOff x="3118648" y="2028636"/>
            <a:chExt cx="457200" cy="1834856"/>
          </a:xfrm>
        </p:grpSpPr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82EFA10-0BB5-AD09-19AC-1243B76A02D4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166FF928-62C0-DEB9-32A5-FA72C81B2128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0438C96-E4DE-58AD-E215-CE9188EF3148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E3329629-3409-18D0-DE2B-C39809F47157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AD77E71-BA04-0A3D-03A7-F4AFE368D475}"/>
              </a:ext>
            </a:extLst>
          </p:cNvPr>
          <p:cNvGrpSpPr/>
          <p:nvPr/>
        </p:nvGrpSpPr>
        <p:grpSpPr>
          <a:xfrm>
            <a:off x="4801995" y="3921833"/>
            <a:ext cx="186915" cy="744517"/>
            <a:chOff x="3118648" y="2028636"/>
            <a:chExt cx="457200" cy="1834856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6E057543-1BDF-A116-5563-73E5063440FD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4E4AA19-018A-5121-8FB4-E50CE18BDFE9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4384E124-5020-DCFD-5D45-2C7FE45F4A54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22DDE30-0B58-77DF-7E3F-2805217FDE52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9F5A1F0-DEC0-C9B4-E00A-2ED38ED90452}"/>
              </a:ext>
            </a:extLst>
          </p:cNvPr>
          <p:cNvGrpSpPr/>
          <p:nvPr/>
        </p:nvGrpSpPr>
        <p:grpSpPr>
          <a:xfrm>
            <a:off x="6288958" y="3939249"/>
            <a:ext cx="186915" cy="744517"/>
            <a:chOff x="3118648" y="2028636"/>
            <a:chExt cx="457200" cy="1834856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A38F293-4351-07ED-F90F-B7EAF73E9260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9F30B7E5-9834-1EE2-BB54-2DC5DF0C3739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AF4516E1-60D4-8F49-81F2-D7082017010F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A74F97FD-B210-C55F-B090-EE9A73AFED59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A6DA04C-6B82-C1B7-90AF-A7DB988B25E2}"/>
              </a:ext>
            </a:extLst>
          </p:cNvPr>
          <p:cNvGrpSpPr/>
          <p:nvPr/>
        </p:nvGrpSpPr>
        <p:grpSpPr>
          <a:xfrm>
            <a:off x="7583876" y="3949593"/>
            <a:ext cx="186915" cy="744517"/>
            <a:chOff x="3118648" y="2028636"/>
            <a:chExt cx="457200" cy="1834856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D59E1365-C66D-35E5-B071-F5B7CDF1D410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39A66383-B98C-B635-72F0-F3A819712CDB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59249FF-6174-6220-6CE2-B29DEB3E5B7F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37109083-F050-4074-FDE9-EF229D7D0982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B02B4F2-4E67-337A-E8DB-A6823F2C843F}"/>
              </a:ext>
            </a:extLst>
          </p:cNvPr>
          <p:cNvGrpSpPr/>
          <p:nvPr/>
        </p:nvGrpSpPr>
        <p:grpSpPr>
          <a:xfrm>
            <a:off x="8961118" y="3960157"/>
            <a:ext cx="186915" cy="744517"/>
            <a:chOff x="3118648" y="2028636"/>
            <a:chExt cx="457200" cy="1834856"/>
          </a:xfrm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64F90E53-F69E-4B24-A9CE-5E4C2941726B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76E92196-EF4F-D3B1-0688-22EFE51494E0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CF3BB522-2FCD-5662-6B56-68AC96A370E0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287FC435-A817-A186-5AAE-18C1BA400B36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AC3F6D79-2940-34BA-A39D-067C81DCDB19}"/>
              </a:ext>
            </a:extLst>
          </p:cNvPr>
          <p:cNvSpPr txBox="1"/>
          <p:nvPr/>
        </p:nvSpPr>
        <p:spPr>
          <a:xfrm>
            <a:off x="3154152" y="2989231"/>
            <a:ext cx="1505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Combine</a:t>
            </a: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81162F53-B810-BE78-340B-098307F77136}"/>
              </a:ext>
            </a:extLst>
          </p:cNvPr>
          <p:cNvGrpSpPr/>
          <p:nvPr/>
        </p:nvGrpSpPr>
        <p:grpSpPr>
          <a:xfrm>
            <a:off x="4568356" y="2874575"/>
            <a:ext cx="669564" cy="744928"/>
            <a:chOff x="4777761" y="2779612"/>
            <a:chExt cx="669564" cy="744928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75B5E6C8-17DB-31E8-3719-D2D3FD1CE6E1}"/>
                </a:ext>
              </a:extLst>
            </p:cNvPr>
            <p:cNvGrpSpPr/>
            <p:nvPr/>
          </p:nvGrpSpPr>
          <p:grpSpPr>
            <a:xfrm>
              <a:off x="4777761" y="2780023"/>
              <a:ext cx="186915" cy="744517"/>
              <a:chOff x="3118648" y="2028636"/>
              <a:chExt cx="457200" cy="1834856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9892895D-ECEF-D682-F972-695E5C29BB1C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16E71687-F425-B049-B24E-E98A7176D77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0D5BBFA7-FBD6-CAA3-FD15-91FE13AAC660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8D261162-128B-9CEE-11E5-52B7F0EA29A4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E31B131-F728-8A2A-D209-7D95DA5F2AA8}"/>
                </a:ext>
              </a:extLst>
            </p:cNvPr>
            <p:cNvGrpSpPr/>
            <p:nvPr/>
          </p:nvGrpSpPr>
          <p:grpSpPr>
            <a:xfrm>
              <a:off x="5260410" y="2779612"/>
              <a:ext cx="186915" cy="744517"/>
              <a:chOff x="3118648" y="2028636"/>
              <a:chExt cx="457200" cy="1834856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123A33DD-DBDF-867B-560E-5CF7AD32FC88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14087FB9-32D8-2091-F2F4-0E407C8056AE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57D6AB9-2142-BA19-3E5E-C8722617924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9912E951-B9BE-B158-2627-FC8886CFC64E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162CCDE1-652B-A868-23D6-58C624658A66}"/>
                    </a:ext>
                  </a:extLst>
                </p:cNvPr>
                <p:cNvSpPr txBox="1"/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162CCDE1-652B-A868-23D6-58C624658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222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9E59674E-DB40-CFD2-D444-148C6F448784}"/>
              </a:ext>
            </a:extLst>
          </p:cNvPr>
          <p:cNvGrpSpPr/>
          <p:nvPr/>
        </p:nvGrpSpPr>
        <p:grpSpPr>
          <a:xfrm>
            <a:off x="6041487" y="2872259"/>
            <a:ext cx="669564" cy="744928"/>
            <a:chOff x="4777761" y="2779612"/>
            <a:chExt cx="669564" cy="744928"/>
          </a:xfrm>
        </p:grpSpPr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B99341B-0369-6C6E-8A3C-2A3C38880E7D}"/>
                </a:ext>
              </a:extLst>
            </p:cNvPr>
            <p:cNvGrpSpPr/>
            <p:nvPr/>
          </p:nvGrpSpPr>
          <p:grpSpPr>
            <a:xfrm>
              <a:off x="4777761" y="2780023"/>
              <a:ext cx="186915" cy="744517"/>
              <a:chOff x="3118648" y="2028636"/>
              <a:chExt cx="457200" cy="1834856"/>
            </a:xfrm>
          </p:grpSpPr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E2863F4-52BB-9CC6-F6A7-6EAAC95F70BC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F02D980-B52A-C9F7-1D80-509EFC6A0FC4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7544785B-1A9A-DD1D-376A-237758B682B7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F3D55071-C6B2-B540-F924-9B4F0F1AAA22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1BD6BE34-EBE9-D2BA-1F71-C9C0E203BBC3}"/>
                </a:ext>
              </a:extLst>
            </p:cNvPr>
            <p:cNvGrpSpPr/>
            <p:nvPr/>
          </p:nvGrpSpPr>
          <p:grpSpPr>
            <a:xfrm>
              <a:off x="5260410" y="2779612"/>
              <a:ext cx="186915" cy="744517"/>
              <a:chOff x="3118648" y="2028636"/>
              <a:chExt cx="457200" cy="1834856"/>
            </a:xfrm>
          </p:grpSpPr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999F5D0A-3337-DC74-FF54-707EFC8478C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0B8178CB-ECAB-C6F4-B3FE-227286A9249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F9C8AEB7-20F1-175D-4FFE-1CFF9A32622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FC9925A-A7C9-6E4F-A815-1D964A659924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0A6D17A3-F520-CC3C-46A9-233C9C4DC32B}"/>
                    </a:ext>
                  </a:extLst>
                </p:cNvPr>
                <p:cNvSpPr txBox="1"/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0A6D17A3-F520-CC3C-46A9-233C9C4DC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5000" r="-222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C321242B-2C23-32BA-8306-565B748EF11E}"/>
              </a:ext>
            </a:extLst>
          </p:cNvPr>
          <p:cNvGrpSpPr/>
          <p:nvPr/>
        </p:nvGrpSpPr>
        <p:grpSpPr>
          <a:xfrm>
            <a:off x="7347831" y="2866472"/>
            <a:ext cx="669564" cy="744928"/>
            <a:chOff x="4777761" y="2779612"/>
            <a:chExt cx="669564" cy="744928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80466FDE-A317-51EE-FB4B-ED10659DCA3A}"/>
                </a:ext>
              </a:extLst>
            </p:cNvPr>
            <p:cNvGrpSpPr/>
            <p:nvPr/>
          </p:nvGrpSpPr>
          <p:grpSpPr>
            <a:xfrm>
              <a:off x="4777761" y="2780023"/>
              <a:ext cx="186915" cy="744517"/>
              <a:chOff x="3118648" y="2028636"/>
              <a:chExt cx="457200" cy="1834856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278909B-059B-4D0B-200E-6A546B74EA8E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93CC826E-A191-EDA2-CDC9-FF9924D7F77E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757D6D1E-12C3-8CB9-F6B8-38D30A51DCD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6739F22-DDF3-F11A-0BCA-97FB89DB5BF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B64912B9-73C4-5C81-8070-386D02B7B975}"/>
                </a:ext>
              </a:extLst>
            </p:cNvPr>
            <p:cNvGrpSpPr/>
            <p:nvPr/>
          </p:nvGrpSpPr>
          <p:grpSpPr>
            <a:xfrm>
              <a:off x="5260410" y="2779612"/>
              <a:ext cx="186915" cy="744517"/>
              <a:chOff x="3118648" y="2028636"/>
              <a:chExt cx="457200" cy="1834856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1AC5B421-7722-F37B-B60B-0B19F8C5697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1C01017-F050-6082-0B7D-136351A39DB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9249E575-971E-45AE-A986-7769D28C152B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A36AD33D-0D28-9A69-BCA0-AD997CD3F49D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B986DA4A-DCF9-9AD8-E819-FBE1AAD6BC15}"/>
                    </a:ext>
                  </a:extLst>
                </p:cNvPr>
                <p:cNvSpPr txBox="1"/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B986DA4A-DCF9-9AD8-E819-FBE1AAD6BC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222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8CCD79B-ADC3-4D52-D666-CEF7F84B0CA4}"/>
              </a:ext>
            </a:extLst>
          </p:cNvPr>
          <p:cNvGrpSpPr/>
          <p:nvPr/>
        </p:nvGrpSpPr>
        <p:grpSpPr>
          <a:xfrm>
            <a:off x="8713647" y="2870429"/>
            <a:ext cx="669564" cy="744928"/>
            <a:chOff x="4777761" y="2779612"/>
            <a:chExt cx="669564" cy="744928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74C295B7-7527-733E-C5D0-1FE93541709B}"/>
                </a:ext>
              </a:extLst>
            </p:cNvPr>
            <p:cNvGrpSpPr/>
            <p:nvPr/>
          </p:nvGrpSpPr>
          <p:grpSpPr>
            <a:xfrm>
              <a:off x="4777761" y="2780023"/>
              <a:ext cx="186915" cy="744517"/>
              <a:chOff x="3118648" y="2028636"/>
              <a:chExt cx="457200" cy="1834856"/>
            </a:xfrm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376C2785-76BE-679B-D45F-15922B07EB1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3421B45-B807-5BCE-5EF3-85D23317E2A5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30716E12-3CA9-441D-F7F9-A9B84CF23BC7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DC4749D4-7630-E1DF-52B6-EFBE23C092E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D652F1BC-A5FD-4E8C-4529-011A925C4C6E}"/>
                </a:ext>
              </a:extLst>
            </p:cNvPr>
            <p:cNvGrpSpPr/>
            <p:nvPr/>
          </p:nvGrpSpPr>
          <p:grpSpPr>
            <a:xfrm>
              <a:off x="5260410" y="2779612"/>
              <a:ext cx="186915" cy="744517"/>
              <a:chOff x="3118648" y="2028636"/>
              <a:chExt cx="457200" cy="1834856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FDAFFA20-1C86-D4F7-6EC1-A97892DC920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B0DCCF4F-A491-5F14-CA2D-62BBF98827E7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DB0FF03B-0CA6-6A8C-A259-69DB501C408C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563A5171-FB87-033C-D946-ACE9AB5FC64D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6D596ACA-9477-EFBB-3D02-19D011510892}"/>
                    </a:ext>
                  </a:extLst>
                </p:cNvPr>
                <p:cNvSpPr txBox="1"/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6D596ACA-9477-EFBB-3D02-19D011510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737" y="3013372"/>
                  <a:ext cx="21961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222" r="-25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96E57C5C-ED34-5A60-E044-92FD1E20293B}"/>
              </a:ext>
            </a:extLst>
          </p:cNvPr>
          <p:cNvGrpSpPr/>
          <p:nvPr/>
        </p:nvGrpSpPr>
        <p:grpSpPr>
          <a:xfrm>
            <a:off x="4795951" y="1690209"/>
            <a:ext cx="186915" cy="744517"/>
            <a:chOff x="3118648" y="2028636"/>
            <a:chExt cx="457200" cy="1834856"/>
          </a:xfrm>
        </p:grpSpPr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D9F91F9-95EE-076A-0922-F9DB683AFEAA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7E100BC4-A15B-5CC1-4B79-83B92C5A61E5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F4733771-80A0-47C6-1595-167283C940C2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7FD2EA72-3FF1-AD37-191C-D4671B19F066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25328AD-0F79-5D67-F26A-A2A291D53048}"/>
              </a:ext>
            </a:extLst>
          </p:cNvPr>
          <p:cNvGrpSpPr/>
          <p:nvPr/>
        </p:nvGrpSpPr>
        <p:grpSpPr>
          <a:xfrm>
            <a:off x="6271434" y="1690209"/>
            <a:ext cx="186915" cy="744517"/>
            <a:chOff x="3118648" y="2028636"/>
            <a:chExt cx="457200" cy="1834856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172D49B0-BD15-EB6E-E6EB-9FACB329E43E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527FDE6F-C04A-EE30-1F14-F2D527E4EDD0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02D8961-CE75-D243-C211-62A664B86A98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3B86D6BA-FE3C-9B44-EA5F-AC751FF7A4A0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DB42B4D-AFFA-F1E4-A74C-50ED5F195ECF}"/>
              </a:ext>
            </a:extLst>
          </p:cNvPr>
          <p:cNvGrpSpPr/>
          <p:nvPr/>
        </p:nvGrpSpPr>
        <p:grpSpPr>
          <a:xfrm>
            <a:off x="7589155" y="1690209"/>
            <a:ext cx="186915" cy="744517"/>
            <a:chOff x="3118648" y="2028636"/>
            <a:chExt cx="457200" cy="1834856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9212B5C6-F8D4-F3A3-8290-018655EF4337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2B19A737-4016-056C-5B15-1BBE15CF19D0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97F618E4-0559-2536-A9E0-F4A20F9033E6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7E203CF-3415-4D3F-809B-6278AF778CA1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1BF07B60-5344-1BFB-1DF8-633564D59B44}"/>
              </a:ext>
            </a:extLst>
          </p:cNvPr>
          <p:cNvGrpSpPr/>
          <p:nvPr/>
        </p:nvGrpSpPr>
        <p:grpSpPr>
          <a:xfrm>
            <a:off x="8954971" y="1690209"/>
            <a:ext cx="186915" cy="744517"/>
            <a:chOff x="3118648" y="2028636"/>
            <a:chExt cx="457200" cy="1834856"/>
          </a:xfrm>
        </p:grpSpPr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18BDE7E3-D95B-C093-C3DB-FBCB6C779E65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85BED0B-53A5-13CA-85A7-7A054A5B7E45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354F5E58-2908-3F1D-7906-4C6CAEED86FB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2BDFE5BF-3229-7C64-581A-CF2725ADBCF3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</p:grp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BECC4549-5D31-132F-079F-2D4778CEB15D}"/>
              </a:ext>
            </a:extLst>
          </p:cNvPr>
          <p:cNvCxnSpPr>
            <a:cxnSpLocks/>
          </p:cNvCxnSpPr>
          <p:nvPr/>
        </p:nvCxnSpPr>
        <p:spPr>
          <a:xfrm flipV="1">
            <a:off x="4898675" y="2551963"/>
            <a:ext cx="0" cy="177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6C81ED52-5AE0-86E4-195D-E6405D719E2A}"/>
              </a:ext>
            </a:extLst>
          </p:cNvPr>
          <p:cNvCxnSpPr>
            <a:cxnSpLocks/>
          </p:cNvCxnSpPr>
          <p:nvPr/>
        </p:nvCxnSpPr>
        <p:spPr>
          <a:xfrm flipV="1">
            <a:off x="6381111" y="2551963"/>
            <a:ext cx="0" cy="177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833F6F25-1396-5653-31D1-6B08E9EA4150}"/>
              </a:ext>
            </a:extLst>
          </p:cNvPr>
          <p:cNvCxnSpPr>
            <a:cxnSpLocks/>
          </p:cNvCxnSpPr>
          <p:nvPr/>
        </p:nvCxnSpPr>
        <p:spPr>
          <a:xfrm flipV="1">
            <a:off x="7697292" y="2551963"/>
            <a:ext cx="0" cy="177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DE1F8384-3209-C423-F8C0-DFB4B5AC3FE2}"/>
              </a:ext>
            </a:extLst>
          </p:cNvPr>
          <p:cNvCxnSpPr>
            <a:cxnSpLocks/>
          </p:cNvCxnSpPr>
          <p:nvPr/>
        </p:nvCxnSpPr>
        <p:spPr>
          <a:xfrm flipV="1">
            <a:off x="9072851" y="2551963"/>
            <a:ext cx="0" cy="177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3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0CA4-756A-851A-B4DA-09C31BB7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 Layer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F1B6D7-19FE-8A14-22F1-3445099FC7DE}"/>
              </a:ext>
            </a:extLst>
          </p:cNvPr>
          <p:cNvGrpSpPr/>
          <p:nvPr/>
        </p:nvGrpSpPr>
        <p:grpSpPr>
          <a:xfrm>
            <a:off x="7080442" y="5782219"/>
            <a:ext cx="265438" cy="1012297"/>
            <a:chOff x="3118648" y="2028636"/>
            <a:chExt cx="457200" cy="18348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BD8B40-62D6-E813-C80B-DF48DF529ABD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9CE5EF-0B8E-9003-4FF0-24F3DC7BB616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155BFD-260A-C222-03DD-1A37652353CC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D31DD9-7104-B1F4-70A0-F95B47EBFDF6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386532-0E06-6F61-9054-8200262F0B9A}"/>
              </a:ext>
            </a:extLst>
          </p:cNvPr>
          <p:cNvGrpSpPr/>
          <p:nvPr/>
        </p:nvGrpSpPr>
        <p:grpSpPr>
          <a:xfrm>
            <a:off x="7682593" y="5782219"/>
            <a:ext cx="265438" cy="1012297"/>
            <a:chOff x="3118648" y="2028636"/>
            <a:chExt cx="457200" cy="18348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3E0F2B-572D-24A4-BABC-4EB1F40EAA6F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99A10E-8381-68BB-ABA3-198278453134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54AAF1-0999-AFDA-05F0-A527545730EC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C5D5FF-3463-1205-00E9-D290631A5B6C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B7595E-3BD7-1335-1EC5-1D2B5B9D1715}"/>
              </a:ext>
            </a:extLst>
          </p:cNvPr>
          <p:cNvGrpSpPr/>
          <p:nvPr/>
        </p:nvGrpSpPr>
        <p:grpSpPr>
          <a:xfrm>
            <a:off x="8284743" y="5782219"/>
            <a:ext cx="265438" cy="1012297"/>
            <a:chOff x="3118648" y="2028636"/>
            <a:chExt cx="457200" cy="183485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06BFA4-3DE7-11F1-C47B-9895593C0EA4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977DED-4DA5-7952-83F9-5D013951BBFA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69AAA2-5EE2-A874-38D8-844471FCA711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C7B8B0-D933-BEFF-C667-2A86C3725408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92C282-ADCA-F126-3A6E-608F3AB9C816}"/>
              </a:ext>
            </a:extLst>
          </p:cNvPr>
          <p:cNvGrpSpPr/>
          <p:nvPr/>
        </p:nvGrpSpPr>
        <p:grpSpPr>
          <a:xfrm>
            <a:off x="8886894" y="5782219"/>
            <a:ext cx="265438" cy="1012297"/>
            <a:chOff x="3118648" y="2028636"/>
            <a:chExt cx="457200" cy="183485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CCD347-0216-DEDD-EB4D-A3A4EE3DF6C9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C667AF-3234-FDD2-6A07-6156E28108CF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318C5A-B4D7-C8E7-A185-AD81702B63D1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8AAA74-71CF-B8D4-34FC-B1FE3CA45518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A92A0B-41AE-88C5-7812-D6BA339881F4}"/>
              </a:ext>
            </a:extLst>
          </p:cNvPr>
          <p:cNvGrpSpPr/>
          <p:nvPr/>
        </p:nvGrpSpPr>
        <p:grpSpPr>
          <a:xfrm>
            <a:off x="7041253" y="1184092"/>
            <a:ext cx="2071890" cy="1012297"/>
            <a:chOff x="5961391" y="5729967"/>
            <a:chExt cx="2071890" cy="10122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CE927E-B090-4F51-F4C2-228C2E473A9F}"/>
                </a:ext>
              </a:extLst>
            </p:cNvPr>
            <p:cNvGrpSpPr/>
            <p:nvPr/>
          </p:nvGrpSpPr>
          <p:grpSpPr>
            <a:xfrm>
              <a:off x="5961391" y="5729967"/>
              <a:ext cx="265438" cy="1012297"/>
              <a:chOff x="3118648" y="2028636"/>
              <a:chExt cx="457200" cy="183485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8E7B381-07AE-16C4-4406-D45568074C7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CB9A15E-E55E-9C34-F0E9-63031A5ED75A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069E4E6-8A45-F34F-41A4-0360E95CF39B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79C2697-EF33-44AC-D84D-84390B169B6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0543D0-8BDD-0F3C-8755-7A5BCF03E9A5}"/>
                </a:ext>
              </a:extLst>
            </p:cNvPr>
            <p:cNvGrpSpPr/>
            <p:nvPr/>
          </p:nvGrpSpPr>
          <p:grpSpPr>
            <a:xfrm>
              <a:off x="6563542" y="5729967"/>
              <a:ext cx="265438" cy="1012297"/>
              <a:chOff x="3118648" y="2028636"/>
              <a:chExt cx="457200" cy="183485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7B90B5C-C2AA-1F97-0639-A38E1E6CEFA2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2577E5B-AD25-0BFA-E22D-2B27509AB7B5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6D1118C-99A4-9AFD-9FCB-ACF887315C6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A19A5C-0F91-D9CC-7A5E-E04F210E57E7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E75476-8274-E186-D1D7-54DEF2E3E3A9}"/>
                </a:ext>
              </a:extLst>
            </p:cNvPr>
            <p:cNvGrpSpPr/>
            <p:nvPr/>
          </p:nvGrpSpPr>
          <p:grpSpPr>
            <a:xfrm>
              <a:off x="7165692" y="5729967"/>
              <a:ext cx="265438" cy="1012297"/>
              <a:chOff x="3118648" y="2028636"/>
              <a:chExt cx="457200" cy="1834856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F196711-9F41-A695-6565-99B192F1CD92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1B04BF4-3E94-83E5-AF55-74605ECE1D4E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393B18D-B9E0-4D3F-0A4C-ECF71B04BC5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84804B-CE5C-63ED-6A0A-FCE002808B9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38EC3-EA88-E313-0BE3-81742F66ACDA}"/>
                </a:ext>
              </a:extLst>
            </p:cNvPr>
            <p:cNvGrpSpPr/>
            <p:nvPr/>
          </p:nvGrpSpPr>
          <p:grpSpPr>
            <a:xfrm>
              <a:off x="7767843" y="5729967"/>
              <a:ext cx="265438" cy="1012297"/>
              <a:chOff x="3118648" y="2028636"/>
              <a:chExt cx="457200" cy="183485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699AEB7-C40B-8B99-724B-0558FBFD36B9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B08B2F-8686-C01A-A41B-18892C401BDA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F46E71C-8C29-6F13-641B-6789C1D54F6D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C4D4A94-4CA8-B2EF-CA51-B3B178F2E51E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594F1A3-C565-ACCC-FF4C-D8F9C8EB3183}"/>
              </a:ext>
            </a:extLst>
          </p:cNvPr>
          <p:cNvSpPr txBox="1"/>
          <p:nvPr/>
        </p:nvSpPr>
        <p:spPr>
          <a:xfrm>
            <a:off x="5180511" y="5962467"/>
            <a:ext cx="1283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Positional</a:t>
            </a:r>
          </a:p>
          <a:p>
            <a:r>
              <a:rPr lang="en-US"/>
              <a:t>Input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EDBD73-C2C5-D1D2-8C78-0E401E5D2AAE}"/>
              </a:ext>
            </a:extLst>
          </p:cNvPr>
          <p:cNvSpPr txBox="1"/>
          <p:nvPr/>
        </p:nvSpPr>
        <p:spPr>
          <a:xfrm>
            <a:off x="5285013" y="1390467"/>
            <a:ext cx="1283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Encoded</a:t>
            </a:r>
          </a:p>
          <a:p>
            <a:r>
              <a:rPr lang="en-US"/>
              <a:t>Input 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49F9DEB-2DDE-F957-50C2-8D99D5CBE2E2}"/>
              </a:ext>
            </a:extLst>
          </p:cNvPr>
          <p:cNvGrpSpPr/>
          <p:nvPr/>
        </p:nvGrpSpPr>
        <p:grpSpPr>
          <a:xfrm>
            <a:off x="838200" y="1753506"/>
            <a:ext cx="2664203" cy="4146143"/>
            <a:chOff x="-577170" y="1927694"/>
            <a:chExt cx="2664203" cy="414614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AAC7A6B-E5BA-BA98-EEC7-DA9CBA122FCA}"/>
                </a:ext>
              </a:extLst>
            </p:cNvPr>
            <p:cNvGrpSpPr/>
            <p:nvPr/>
          </p:nvGrpSpPr>
          <p:grpSpPr>
            <a:xfrm>
              <a:off x="-577170" y="1927694"/>
              <a:ext cx="2664203" cy="4146143"/>
              <a:chOff x="8946860" y="1603827"/>
              <a:chExt cx="2664203" cy="4146143"/>
            </a:xfrm>
          </p:grpSpPr>
          <p:pic>
            <p:nvPicPr>
              <p:cNvPr id="116" name="Picture 115" descr="A diagram of a process&#10;&#10;Description automatically generated">
                <a:extLst>
                  <a:ext uri="{FF2B5EF4-FFF2-40B4-BE49-F238E27FC236}">
                    <a16:creationId xmlns:a16="http://schemas.microsoft.com/office/drawing/2014/main" id="{C019D05E-491D-A7C1-1AD2-581583532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46860" y="1635170"/>
                <a:ext cx="2292748" cy="4114800"/>
              </a:xfrm>
              <a:prstGeom prst="rect">
                <a:avLst/>
              </a:prstGeom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CA9705A-44EE-CB6F-2182-BA8CB4D6189F}"/>
                  </a:ext>
                </a:extLst>
              </p:cNvPr>
              <p:cNvSpPr txBox="1"/>
              <p:nvPr/>
            </p:nvSpPr>
            <p:spPr>
              <a:xfrm>
                <a:off x="9843950" y="1603827"/>
                <a:ext cx="176711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/>
                  <a:t>Encoder</a:t>
                </a:r>
              </a:p>
            </p:txBody>
          </p: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436D0FA-714B-5E81-BCD5-A8D42B17541A}"/>
                </a:ext>
              </a:extLst>
            </p:cNvPr>
            <p:cNvSpPr/>
            <p:nvPr/>
          </p:nvSpPr>
          <p:spPr>
            <a:xfrm>
              <a:off x="-448907" y="2323491"/>
              <a:ext cx="2292748" cy="227631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F329ED-20F2-2306-4E61-0838CAE12BCA}"/>
              </a:ext>
            </a:extLst>
          </p:cNvPr>
          <p:cNvGrpSpPr/>
          <p:nvPr/>
        </p:nvGrpSpPr>
        <p:grpSpPr>
          <a:xfrm>
            <a:off x="6128122" y="2415396"/>
            <a:ext cx="2887503" cy="3280341"/>
            <a:chOff x="6128122" y="2415396"/>
            <a:chExt cx="2887503" cy="328034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F4D4D68-6075-3C6F-DF2D-8C8BE8BC7B24}"/>
                </a:ext>
              </a:extLst>
            </p:cNvPr>
            <p:cNvGrpSpPr/>
            <p:nvPr/>
          </p:nvGrpSpPr>
          <p:grpSpPr>
            <a:xfrm>
              <a:off x="7431905" y="2415396"/>
              <a:ext cx="1583720" cy="3280341"/>
              <a:chOff x="4641011" y="2039030"/>
              <a:chExt cx="1454989" cy="3743189"/>
            </a:xfrm>
          </p:grpSpPr>
          <p:sp>
            <p:nvSpPr>
              <p:cNvPr id="4" name="Rectangle: Rounded Corners 8">
                <a:extLst>
                  <a:ext uri="{FF2B5EF4-FFF2-40B4-BE49-F238E27FC236}">
                    <a16:creationId xmlns:a16="http://schemas.microsoft.com/office/drawing/2014/main" id="{CEBCCC12-2831-5CE9-FB1F-CFC18A494C9F}"/>
                  </a:ext>
                </a:extLst>
              </p:cNvPr>
              <p:cNvSpPr/>
              <p:nvPr/>
            </p:nvSpPr>
            <p:spPr>
              <a:xfrm>
                <a:off x="4641011" y="4233671"/>
                <a:ext cx="1454989" cy="696684"/>
              </a:xfrm>
              <a:prstGeom prst="roundRect">
                <a:avLst/>
              </a:prstGeom>
              <a:solidFill>
                <a:srgbClr val="FFAE00">
                  <a:alpha val="34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Multi-head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Attention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146326B-AE33-20BE-6469-7E4E3D3AB845}"/>
                  </a:ext>
                </a:extLst>
              </p:cNvPr>
              <p:cNvSpPr/>
              <p:nvPr/>
            </p:nvSpPr>
            <p:spPr>
              <a:xfrm>
                <a:off x="4641011" y="3795622"/>
                <a:ext cx="1454989" cy="330061"/>
              </a:xfrm>
              <a:prstGeom prst="roundRect">
                <a:avLst/>
              </a:prstGeom>
              <a:solidFill>
                <a:srgbClr val="EBF1AF">
                  <a:alpha val="3411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10A740A-25A7-251A-6310-BF72636EF26D}"/>
                  </a:ext>
                </a:extLst>
              </p:cNvPr>
              <p:cNvCxnSpPr>
                <a:endCxn id="4" idx="2"/>
              </p:cNvCxnSpPr>
              <p:nvPr/>
            </p:nvCxnSpPr>
            <p:spPr>
              <a:xfrm flipV="1">
                <a:off x="5365630" y="4930355"/>
                <a:ext cx="2876" cy="851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>
                <a:extLst>
                  <a:ext uri="{FF2B5EF4-FFF2-40B4-BE49-F238E27FC236}">
                    <a16:creationId xmlns:a16="http://schemas.microsoft.com/office/drawing/2014/main" id="{E3DA2A96-0082-BDE6-E45F-2EBCB1C40D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25683" y="4930355"/>
                <a:ext cx="437072" cy="193736"/>
              </a:xfrm>
              <a:prstGeom prst="curvedConnector3">
                <a:avLst>
                  <a:gd name="adj1" fmla="val 99342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>
                <a:extLst>
                  <a:ext uri="{FF2B5EF4-FFF2-40B4-BE49-F238E27FC236}">
                    <a16:creationId xmlns:a16="http://schemas.microsoft.com/office/drawing/2014/main" id="{C8F8DD0D-57C6-E6A2-75EA-7C753C13D4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2755" y="4930355"/>
                <a:ext cx="437073" cy="193739"/>
              </a:xfrm>
              <a:prstGeom prst="curvedConnector3">
                <a:avLst>
                  <a:gd name="adj1" fmla="val 97368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>
                <a:extLst>
                  <a:ext uri="{FF2B5EF4-FFF2-40B4-BE49-F238E27FC236}">
                    <a16:creationId xmlns:a16="http://schemas.microsoft.com/office/drawing/2014/main" id="{2369EA42-5F8E-F6FC-EB3C-6C84D7DFA570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 rot="16200000" flipV="1">
                <a:off x="4251320" y="4350344"/>
                <a:ext cx="1506881" cy="727497"/>
              </a:xfrm>
              <a:prstGeom prst="bentConnector4">
                <a:avLst>
                  <a:gd name="adj1" fmla="val 398"/>
                  <a:gd name="adj2" fmla="val 142454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59E53FF-8B69-7219-8DAA-6AC15BC9754F}"/>
                  </a:ext>
                </a:extLst>
              </p:cNvPr>
              <p:cNvCxnSpPr>
                <a:stCxn id="4" idx="0"/>
                <a:endCxn id="9" idx="2"/>
              </p:cNvCxnSpPr>
              <p:nvPr/>
            </p:nvCxnSpPr>
            <p:spPr>
              <a:xfrm flipV="1">
                <a:off x="5368506" y="4125683"/>
                <a:ext cx="0" cy="1079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Rectangle: Rounded Corners 8">
                <a:extLst>
                  <a:ext uri="{FF2B5EF4-FFF2-40B4-BE49-F238E27FC236}">
                    <a16:creationId xmlns:a16="http://schemas.microsoft.com/office/drawing/2014/main" id="{906C41D2-A876-D96E-6773-F98660DA014E}"/>
                  </a:ext>
                </a:extLst>
              </p:cNvPr>
              <p:cNvSpPr/>
              <p:nvPr/>
            </p:nvSpPr>
            <p:spPr>
              <a:xfrm>
                <a:off x="4641011" y="2669079"/>
                <a:ext cx="1454989" cy="69668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34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Feed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Forward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3C9370D-A6FA-B1DB-3166-B3098C52B110}"/>
                  </a:ext>
                </a:extLst>
              </p:cNvPr>
              <p:cNvCxnSpPr>
                <a:stCxn id="9" idx="0"/>
                <a:endCxn id="88" idx="2"/>
              </p:cNvCxnSpPr>
              <p:nvPr/>
            </p:nvCxnSpPr>
            <p:spPr>
              <a:xfrm flipV="1">
                <a:off x="5368506" y="3365763"/>
                <a:ext cx="0" cy="4298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Elbow Connector 91">
                <a:extLst>
                  <a:ext uri="{FF2B5EF4-FFF2-40B4-BE49-F238E27FC236}">
                    <a16:creationId xmlns:a16="http://schemas.microsoft.com/office/drawing/2014/main" id="{D7E1415C-7185-3AA4-FFDE-C7FE8B30C677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16200000" flipV="1">
                <a:off x="4396836" y="2650816"/>
                <a:ext cx="1210101" cy="721750"/>
              </a:xfrm>
              <a:prstGeom prst="bentConnector4">
                <a:avLst>
                  <a:gd name="adj1" fmla="val 68"/>
                  <a:gd name="adj2" fmla="val 145075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B66C24C-3ADF-EFDC-9BA9-C113EDF5CAD4}"/>
                  </a:ext>
                </a:extLst>
              </p:cNvPr>
              <p:cNvCxnSpPr>
                <a:cxnSpLocks/>
                <a:stCxn id="100" idx="2"/>
                <a:endCxn id="88" idx="0"/>
              </p:cNvCxnSpPr>
              <p:nvPr/>
            </p:nvCxnSpPr>
            <p:spPr>
              <a:xfrm>
                <a:off x="5368506" y="2571670"/>
                <a:ext cx="0" cy="97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Rectangle: Rounded Corners 8">
                <a:extLst>
                  <a:ext uri="{FF2B5EF4-FFF2-40B4-BE49-F238E27FC236}">
                    <a16:creationId xmlns:a16="http://schemas.microsoft.com/office/drawing/2014/main" id="{F733BF45-E5F7-27C1-B37B-580CF57241BF}"/>
                  </a:ext>
                </a:extLst>
              </p:cNvPr>
              <p:cNvSpPr/>
              <p:nvPr/>
            </p:nvSpPr>
            <p:spPr>
              <a:xfrm>
                <a:off x="4641011" y="2241609"/>
                <a:ext cx="1454989" cy="330061"/>
              </a:xfrm>
              <a:prstGeom prst="roundRect">
                <a:avLst/>
              </a:prstGeom>
              <a:solidFill>
                <a:srgbClr val="EBF1AF">
                  <a:alpha val="3411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4887D7A7-CF74-719A-D224-C4D6E491B042}"/>
                  </a:ext>
                </a:extLst>
              </p:cNvPr>
              <p:cNvCxnSpPr>
                <a:cxnSpLocks/>
                <a:stCxn id="100" idx="0"/>
              </p:cNvCxnSpPr>
              <p:nvPr/>
            </p:nvCxnSpPr>
            <p:spPr>
              <a:xfrm flipV="1">
                <a:off x="5368506" y="2039030"/>
                <a:ext cx="0" cy="202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7FF720D-4AB2-95EA-0BC0-749EEEDC4F37}"/>
                    </a:ext>
                  </a:extLst>
                </p:cNvPr>
                <p:cNvSpPr txBox="1"/>
                <p:nvPr/>
              </p:nvSpPr>
              <p:spPr>
                <a:xfrm>
                  <a:off x="6128122" y="3747150"/>
                  <a:ext cx="6723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7FF720D-4AB2-95EA-0BC0-749EEEDC4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122" y="3747150"/>
                  <a:ext cx="6723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2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diagram of a software algorithm&#10;&#10;Description automatically generated">
            <a:extLst>
              <a:ext uri="{FF2B5EF4-FFF2-40B4-BE49-F238E27FC236}">
                <a16:creationId xmlns:a16="http://schemas.microsoft.com/office/drawing/2014/main" id="{F743324A-3498-467D-947E-149D8F9D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949" y="2840630"/>
            <a:ext cx="2257302" cy="2875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B8C00-5E6A-93AF-F7B9-A596B883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Multi-Head Attention and Self-Attention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22408-4A03-EB71-AB08-C8BD8FECB49C}"/>
              </a:ext>
            </a:extLst>
          </p:cNvPr>
          <p:cNvGrpSpPr/>
          <p:nvPr/>
        </p:nvGrpSpPr>
        <p:grpSpPr>
          <a:xfrm>
            <a:off x="283134" y="2119561"/>
            <a:ext cx="2887503" cy="3280341"/>
            <a:chOff x="6128122" y="2415396"/>
            <a:chExt cx="2887503" cy="328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5A7B3D-A746-F767-5715-CFCF60903DC4}"/>
                </a:ext>
              </a:extLst>
            </p:cNvPr>
            <p:cNvGrpSpPr/>
            <p:nvPr/>
          </p:nvGrpSpPr>
          <p:grpSpPr>
            <a:xfrm>
              <a:off x="7431905" y="2415396"/>
              <a:ext cx="1583720" cy="3280341"/>
              <a:chOff x="4641011" y="2039030"/>
              <a:chExt cx="1454989" cy="3743189"/>
            </a:xfrm>
          </p:grpSpPr>
          <p:sp>
            <p:nvSpPr>
              <p:cNvPr id="7" name="Rectangle: Rounded Corners 8">
                <a:extLst>
                  <a:ext uri="{FF2B5EF4-FFF2-40B4-BE49-F238E27FC236}">
                    <a16:creationId xmlns:a16="http://schemas.microsoft.com/office/drawing/2014/main" id="{BA4C9A92-4E99-D22D-BEE9-26F2271C509F}"/>
                  </a:ext>
                </a:extLst>
              </p:cNvPr>
              <p:cNvSpPr/>
              <p:nvPr/>
            </p:nvSpPr>
            <p:spPr>
              <a:xfrm>
                <a:off x="4641011" y="4233671"/>
                <a:ext cx="1454989" cy="696684"/>
              </a:xfrm>
              <a:prstGeom prst="roundRect">
                <a:avLst/>
              </a:prstGeom>
              <a:solidFill>
                <a:srgbClr val="FFAE00">
                  <a:alpha val="34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Multi-head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Attention</a:t>
                </a:r>
              </a:p>
            </p:txBody>
          </p:sp>
          <p:sp>
            <p:nvSpPr>
              <p:cNvPr id="8" name="Rectangle: Rounded Corners 8">
                <a:extLst>
                  <a:ext uri="{FF2B5EF4-FFF2-40B4-BE49-F238E27FC236}">
                    <a16:creationId xmlns:a16="http://schemas.microsoft.com/office/drawing/2014/main" id="{2BFF5A1F-442A-BDCA-0C3D-CE25C5F44337}"/>
                  </a:ext>
                </a:extLst>
              </p:cNvPr>
              <p:cNvSpPr/>
              <p:nvPr/>
            </p:nvSpPr>
            <p:spPr>
              <a:xfrm>
                <a:off x="4641011" y="3795622"/>
                <a:ext cx="1454989" cy="330061"/>
              </a:xfrm>
              <a:prstGeom prst="roundRect">
                <a:avLst/>
              </a:prstGeom>
              <a:solidFill>
                <a:srgbClr val="EBF1AF">
                  <a:alpha val="3411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A1176FC-F4B6-281E-35A0-45AFAD28C0B8}"/>
                  </a:ext>
                </a:extLst>
              </p:cNvPr>
              <p:cNvCxnSpPr>
                <a:endCxn id="7" idx="2"/>
              </p:cNvCxnSpPr>
              <p:nvPr/>
            </p:nvCxnSpPr>
            <p:spPr>
              <a:xfrm flipV="1">
                <a:off x="5365630" y="4930355"/>
                <a:ext cx="2876" cy="851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>
                <a:extLst>
                  <a:ext uri="{FF2B5EF4-FFF2-40B4-BE49-F238E27FC236}">
                    <a16:creationId xmlns:a16="http://schemas.microsoft.com/office/drawing/2014/main" id="{2B0479FE-2F3E-7710-0BCE-E957A2901D0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25683" y="4930355"/>
                <a:ext cx="437072" cy="193736"/>
              </a:xfrm>
              <a:prstGeom prst="curvedConnector3">
                <a:avLst>
                  <a:gd name="adj1" fmla="val 99342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>
                <a:extLst>
                  <a:ext uri="{FF2B5EF4-FFF2-40B4-BE49-F238E27FC236}">
                    <a16:creationId xmlns:a16="http://schemas.microsoft.com/office/drawing/2014/main" id="{AEFDA6BB-FDD1-5F9B-F211-DDA5F17119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2755" y="4930355"/>
                <a:ext cx="437073" cy="193739"/>
              </a:xfrm>
              <a:prstGeom prst="curvedConnector3">
                <a:avLst>
                  <a:gd name="adj1" fmla="val 97368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22726190-D69F-EA80-AF7C-4588A53EB969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 rot="16200000" flipV="1">
                <a:off x="4251320" y="4350344"/>
                <a:ext cx="1506881" cy="727497"/>
              </a:xfrm>
              <a:prstGeom prst="bentConnector4">
                <a:avLst>
                  <a:gd name="adj1" fmla="val 398"/>
                  <a:gd name="adj2" fmla="val 142454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D4F20D2-D2E2-4E77-295F-8C27255D56CD}"/>
                  </a:ext>
                </a:extLst>
              </p:cNvPr>
              <p:cNvCxnSpPr>
                <a:stCxn id="7" idx="0"/>
                <a:endCxn id="8" idx="2"/>
              </p:cNvCxnSpPr>
              <p:nvPr/>
            </p:nvCxnSpPr>
            <p:spPr>
              <a:xfrm flipV="1">
                <a:off x="5368506" y="4125683"/>
                <a:ext cx="0" cy="1079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: Rounded Corners 8">
                <a:extLst>
                  <a:ext uri="{FF2B5EF4-FFF2-40B4-BE49-F238E27FC236}">
                    <a16:creationId xmlns:a16="http://schemas.microsoft.com/office/drawing/2014/main" id="{D44C7212-D82A-2CD0-D17E-BDA883432B54}"/>
                  </a:ext>
                </a:extLst>
              </p:cNvPr>
              <p:cNvSpPr/>
              <p:nvPr/>
            </p:nvSpPr>
            <p:spPr>
              <a:xfrm>
                <a:off x="4641011" y="2669079"/>
                <a:ext cx="1454989" cy="69668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34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Feed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Forward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72B2D4D-FE0F-AE4B-3878-B50EB89B073A}"/>
                  </a:ext>
                </a:extLst>
              </p:cNvPr>
              <p:cNvCxnSpPr>
                <a:stCxn id="8" idx="0"/>
                <a:endCxn id="14" idx="2"/>
              </p:cNvCxnSpPr>
              <p:nvPr/>
            </p:nvCxnSpPr>
            <p:spPr>
              <a:xfrm flipV="1">
                <a:off x="5368506" y="3365763"/>
                <a:ext cx="0" cy="4298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>
                <a:extLst>
                  <a:ext uri="{FF2B5EF4-FFF2-40B4-BE49-F238E27FC236}">
                    <a16:creationId xmlns:a16="http://schemas.microsoft.com/office/drawing/2014/main" id="{518AF31E-3B7F-C6C8-59AE-DBE1FD6785EA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 rot="16200000" flipV="1">
                <a:off x="4396836" y="2650816"/>
                <a:ext cx="1210101" cy="721750"/>
              </a:xfrm>
              <a:prstGeom prst="bentConnector4">
                <a:avLst>
                  <a:gd name="adj1" fmla="val 68"/>
                  <a:gd name="adj2" fmla="val 145075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A78359-7FA9-5FC9-2682-BAD0CF4CD1CD}"/>
                  </a:ext>
                </a:extLst>
              </p:cNvPr>
              <p:cNvCxnSpPr>
                <a:cxnSpLocks/>
                <a:stCxn id="18" idx="2"/>
                <a:endCxn id="14" idx="0"/>
              </p:cNvCxnSpPr>
              <p:nvPr/>
            </p:nvCxnSpPr>
            <p:spPr>
              <a:xfrm>
                <a:off x="5368506" y="2571670"/>
                <a:ext cx="0" cy="97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949050F2-D4B3-67C5-D0EE-5F66C15A3128}"/>
                  </a:ext>
                </a:extLst>
              </p:cNvPr>
              <p:cNvSpPr/>
              <p:nvPr/>
            </p:nvSpPr>
            <p:spPr>
              <a:xfrm>
                <a:off x="4641011" y="2241609"/>
                <a:ext cx="1454989" cy="330061"/>
              </a:xfrm>
              <a:prstGeom prst="roundRect">
                <a:avLst/>
              </a:prstGeom>
              <a:solidFill>
                <a:srgbClr val="EBF1AF">
                  <a:alpha val="3411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175A6F-26AB-DDDA-6BF5-DD46511E6A36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V="1">
                <a:off x="5368506" y="2039030"/>
                <a:ext cx="0" cy="202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0F1081-DF68-BD2D-CCF9-E3C93204EDF0}"/>
                    </a:ext>
                  </a:extLst>
                </p:cNvPr>
                <p:cNvSpPr txBox="1"/>
                <p:nvPr/>
              </p:nvSpPr>
              <p:spPr>
                <a:xfrm>
                  <a:off x="6128122" y="3747150"/>
                  <a:ext cx="6723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0F1081-DF68-BD2D-CCF9-E3C93204ED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122" y="3747150"/>
                  <a:ext cx="6723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D5B766-BC13-8FA2-F268-3AAE861F6B6F}"/>
              </a:ext>
            </a:extLst>
          </p:cNvPr>
          <p:cNvGrpSpPr/>
          <p:nvPr/>
        </p:nvGrpSpPr>
        <p:grpSpPr>
          <a:xfrm>
            <a:off x="3324004" y="2840630"/>
            <a:ext cx="3354702" cy="2849427"/>
            <a:chOff x="3324004" y="2921312"/>
            <a:chExt cx="3354702" cy="2849427"/>
          </a:xfrm>
        </p:grpSpPr>
        <p:pic>
          <p:nvPicPr>
            <p:cNvPr id="21" name="Picture 20" descr="A diagram of a diagram&#10;&#10;Description automatically generated">
              <a:extLst>
                <a:ext uri="{FF2B5EF4-FFF2-40B4-BE49-F238E27FC236}">
                  <a16:creationId xmlns:a16="http://schemas.microsoft.com/office/drawing/2014/main" id="{190B4870-1F47-7ED3-150E-FDD57632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9668" y="2990103"/>
              <a:ext cx="2120637" cy="2780636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6C372D-ECB0-BD0B-E595-855BC9A703B5}"/>
                </a:ext>
              </a:extLst>
            </p:cNvPr>
            <p:cNvGrpSpPr/>
            <p:nvPr/>
          </p:nvGrpSpPr>
          <p:grpSpPr>
            <a:xfrm>
              <a:off x="3324004" y="2921312"/>
              <a:ext cx="3354702" cy="2849427"/>
              <a:chOff x="3324004" y="2921312"/>
              <a:chExt cx="3354702" cy="2849427"/>
            </a:xfrm>
          </p:grpSpPr>
          <p:sp>
            <p:nvSpPr>
              <p:cNvPr id="20" name="Left Arrow Callout 19">
                <a:extLst>
                  <a:ext uri="{FF2B5EF4-FFF2-40B4-BE49-F238E27FC236}">
                    <a16:creationId xmlns:a16="http://schemas.microsoft.com/office/drawing/2014/main" id="{28A9782F-881C-C4CA-8F82-585568AE687C}"/>
                  </a:ext>
                </a:extLst>
              </p:cNvPr>
              <p:cNvSpPr/>
              <p:nvPr/>
            </p:nvSpPr>
            <p:spPr>
              <a:xfrm>
                <a:off x="3324004" y="2921312"/>
                <a:ext cx="3354702" cy="2849427"/>
              </a:xfrm>
              <a:prstGeom prst="leftArrowCallout">
                <a:avLst>
                  <a:gd name="adj1" fmla="val 8641"/>
                  <a:gd name="adj2" fmla="val 9584"/>
                  <a:gd name="adj3" fmla="val 17764"/>
                  <a:gd name="adj4" fmla="val 79735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2A9CDCF-A980-5A6D-3735-50C1CCBB3D05}"/>
                  </a:ext>
                </a:extLst>
              </p:cNvPr>
              <p:cNvSpPr/>
              <p:nvPr/>
            </p:nvSpPr>
            <p:spPr>
              <a:xfrm>
                <a:off x="4007224" y="2921312"/>
                <a:ext cx="2671482" cy="2880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Multi-Head Attention</a:t>
                </a:r>
              </a:p>
            </p:txBody>
          </p:sp>
        </p:grpSp>
      </p:grpSp>
      <p:sp>
        <p:nvSpPr>
          <p:cNvPr id="27" name="Left Arrow Callout 26">
            <a:extLst>
              <a:ext uri="{FF2B5EF4-FFF2-40B4-BE49-F238E27FC236}">
                <a16:creationId xmlns:a16="http://schemas.microsoft.com/office/drawing/2014/main" id="{AB0E9A6C-C61A-AAA5-73F8-4DD6A7EDDC00}"/>
              </a:ext>
            </a:extLst>
          </p:cNvPr>
          <p:cNvSpPr/>
          <p:nvPr/>
        </p:nvSpPr>
        <p:spPr>
          <a:xfrm>
            <a:off x="6458519" y="2840630"/>
            <a:ext cx="3836705" cy="2932185"/>
          </a:xfrm>
          <a:prstGeom prst="leftArrowCallout">
            <a:avLst>
              <a:gd name="adj1" fmla="val 8641"/>
              <a:gd name="adj2" fmla="val 9584"/>
              <a:gd name="adj3" fmla="val 17449"/>
              <a:gd name="adj4" fmla="val 7155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AC42F9-5664-16C4-0B46-6A93B7B520EE}"/>
              </a:ext>
            </a:extLst>
          </p:cNvPr>
          <p:cNvSpPr/>
          <p:nvPr/>
        </p:nvSpPr>
        <p:spPr>
          <a:xfrm>
            <a:off x="7545671" y="2840630"/>
            <a:ext cx="2749553" cy="441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Scaled Dot-Product Attention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553DCC-7340-2DFC-CE46-E71B7E00C0D4}"/>
              </a:ext>
            </a:extLst>
          </p:cNvPr>
          <p:cNvSpPr/>
          <p:nvPr/>
        </p:nvSpPr>
        <p:spPr>
          <a:xfrm>
            <a:off x="4339052" y="5399902"/>
            <a:ext cx="2074854" cy="288053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1853AB-19DC-4D8F-9DF4-96E7E9D4591B}"/>
              </a:ext>
            </a:extLst>
          </p:cNvPr>
          <p:cNvSpPr/>
          <p:nvPr/>
        </p:nvSpPr>
        <p:spPr>
          <a:xfrm>
            <a:off x="8239539" y="5336815"/>
            <a:ext cx="1425281" cy="288053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39481B-A8D2-4021-F759-D44605E9EDAB}"/>
              </a:ext>
            </a:extLst>
          </p:cNvPr>
          <p:cNvSpPr txBox="1"/>
          <p:nvPr/>
        </p:nvSpPr>
        <p:spPr>
          <a:xfrm>
            <a:off x="838200" y="5954394"/>
            <a:ext cx="1024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V: </a:t>
            </a:r>
            <a:r>
              <a:rPr lang="en-US"/>
              <a:t>Value, </a:t>
            </a:r>
            <a:r>
              <a:rPr lang="en-US" b="1"/>
              <a:t>K: </a:t>
            </a:r>
            <a:r>
              <a:rPr lang="en-US"/>
              <a:t>Key, </a:t>
            </a:r>
            <a:r>
              <a:rPr lang="en-US" b="1"/>
              <a:t>Q: </a:t>
            </a:r>
            <a:r>
              <a:rPr lang="en-US"/>
              <a:t>Query  (Hidden States)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 these states to compute attention and encoded input representation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C114D0-5BA4-05F2-2934-D98E22A88934}"/>
              </a:ext>
            </a:extLst>
          </p:cNvPr>
          <p:cNvSpPr txBox="1"/>
          <p:nvPr/>
        </p:nvSpPr>
        <p:spPr>
          <a:xfrm>
            <a:off x="8137663" y="244644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Self-Attention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DC5C-493C-2857-23A0-424F82C3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Query, Key and Value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397FDE-DE3E-A267-6F0A-5EC3153E4A92}"/>
              </a:ext>
            </a:extLst>
          </p:cNvPr>
          <p:cNvGrpSpPr/>
          <p:nvPr/>
        </p:nvGrpSpPr>
        <p:grpSpPr>
          <a:xfrm rot="5400000">
            <a:off x="3159792" y="5699286"/>
            <a:ext cx="1087821" cy="411407"/>
            <a:chOff x="1432933" y="2951931"/>
            <a:chExt cx="2799055" cy="14085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025025-96C3-22A0-8061-66C3F6BDA78D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A1F1E6A-5896-7A18-8F6D-4466B94FF174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ABAA9E5-3DA7-994A-FF62-9486F233A0CB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E408E57-17A1-EEC2-A4A0-6F4152472531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9406C9-E7C4-F0E9-3DE6-521E901C2C4A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E102CE-1D9F-1CA7-6B25-DD21A9F588BC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8779A7-EB09-6AB4-ED55-778A40FCAA60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2B778-E5A5-CF72-AE5D-4BA6A8018646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F53E40-160C-37B2-5241-AF5BCE14780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ED137C-0DCD-4931-C36F-27870A53477F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319107-98AE-D0F8-7498-FC550925EBA7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1C5D2-08B5-0C03-04DC-334DCA78EF5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18D27D-408B-EC02-6DA3-B6C3D6DC546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02F5E8-F4A0-50D6-82A3-C090F54D732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91CAE6-BC0A-81ED-B839-B37566EC3B9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EEA111-2F85-E6E2-B38F-FF4AAD7A4496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AB0C7D-32B4-CE97-1F69-5C00556C2CE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719D2-59BF-A2BF-C1F9-B7BFC3400080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DA55B6-358A-BEF8-A669-E82A3C4B8D46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EB48B7E-EACE-2653-A8A0-B5B11B588E2B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0BF281C-35A9-DD56-52BC-58F8D95261F0}"/>
              </a:ext>
            </a:extLst>
          </p:cNvPr>
          <p:cNvCxnSpPr>
            <a:cxnSpLocks/>
            <a:stCxn id="50" idx="0"/>
            <a:endCxn id="76" idx="2"/>
          </p:cNvCxnSpPr>
          <p:nvPr/>
        </p:nvCxnSpPr>
        <p:spPr>
          <a:xfrm flipH="1" flipV="1">
            <a:off x="1511761" y="4722330"/>
            <a:ext cx="2184334" cy="566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C7DD0E-25DA-EAC5-C720-0932239DA96B}"/>
              </a:ext>
            </a:extLst>
          </p:cNvPr>
          <p:cNvCxnSpPr>
            <a:cxnSpLocks/>
            <a:stCxn id="50" idx="0"/>
            <a:endCxn id="77" idx="2"/>
          </p:cNvCxnSpPr>
          <p:nvPr/>
        </p:nvCxnSpPr>
        <p:spPr>
          <a:xfrm flipV="1">
            <a:off x="3696095" y="4728596"/>
            <a:ext cx="5830" cy="560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34B98C9-3F78-30EC-0CFF-5A095C227911}"/>
              </a:ext>
            </a:extLst>
          </p:cNvPr>
          <p:cNvCxnSpPr>
            <a:cxnSpLocks/>
            <a:stCxn id="50" idx="0"/>
            <a:endCxn id="78" idx="2"/>
          </p:cNvCxnSpPr>
          <p:nvPr/>
        </p:nvCxnSpPr>
        <p:spPr>
          <a:xfrm flipV="1">
            <a:off x="3696095" y="4729058"/>
            <a:ext cx="2283168" cy="560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44BF037-7DCF-FA78-BCD3-BEC57399C05E}"/>
              </a:ext>
            </a:extLst>
          </p:cNvPr>
          <p:cNvSpPr/>
          <p:nvPr/>
        </p:nvSpPr>
        <p:spPr>
          <a:xfrm>
            <a:off x="858618" y="4252068"/>
            <a:ext cx="1306285" cy="4702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Linear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F7A75E5-3EEE-4795-B4FD-CD4B1513D994}"/>
              </a:ext>
            </a:extLst>
          </p:cNvPr>
          <p:cNvSpPr/>
          <p:nvPr/>
        </p:nvSpPr>
        <p:spPr>
          <a:xfrm>
            <a:off x="3048782" y="4258334"/>
            <a:ext cx="1306285" cy="4702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Linear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6E61692-FA6C-8FA1-86A9-440F30DB4DE5}"/>
              </a:ext>
            </a:extLst>
          </p:cNvPr>
          <p:cNvSpPr/>
          <p:nvPr/>
        </p:nvSpPr>
        <p:spPr>
          <a:xfrm>
            <a:off x="5326120" y="4258796"/>
            <a:ext cx="1306285" cy="470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Linear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B61BE8-842E-69E7-ECC2-7195E87EC22D}"/>
              </a:ext>
            </a:extLst>
          </p:cNvPr>
          <p:cNvGrpSpPr/>
          <p:nvPr/>
        </p:nvGrpSpPr>
        <p:grpSpPr>
          <a:xfrm rot="5400000">
            <a:off x="945128" y="2870381"/>
            <a:ext cx="1087821" cy="411407"/>
            <a:chOff x="1432933" y="2951931"/>
            <a:chExt cx="2799055" cy="140853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CB0A8F5-334D-196D-7BB9-95FCD74596D5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FBC7DD6-01D6-E1D9-BC5C-5C849D3FED61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727355B-FCDD-E8E5-BBF4-8D89F6C6A4FC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DACA61-A324-896A-5A2B-901B49EB0FF2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E9C5FCC-C605-F516-618A-41921922A1CF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D1B51B0-34BA-434A-757E-182877791771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BE6964-64DD-9BB6-D97D-C717597E2E8C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3844EBD-CCF5-81FC-8311-A68275CB1496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25B3263-95D2-424F-6221-2C5C2BCF3A77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D7998D8-29A6-5883-2BFC-7C4740D51C5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17F9845-FBDF-D3D5-DEBA-B0A12E6DC056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3A4022C-A985-DE77-6696-35357D047BA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292D16-8C61-4BC4-048C-0D38B471AF74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FC32F97-8E65-002A-E6E3-213446133034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50A6CA0-790A-2D50-423C-14EF4F8A488E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C5F55EE-BD39-EFEA-E4DF-3DC021FA2E89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15B03D3-346A-FBEE-512C-8F2AB07D64C9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C62C162-7016-0380-E9BF-B77994699DF5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1932725-ED9E-2C16-E53D-CAF29F11C44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211E4FA-3D07-D5F3-291A-CF5A449DD326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03FEEFB-009F-D0F8-4FBB-92A799305353}"/>
              </a:ext>
            </a:extLst>
          </p:cNvPr>
          <p:cNvGrpSpPr/>
          <p:nvPr/>
        </p:nvGrpSpPr>
        <p:grpSpPr>
          <a:xfrm rot="5400000">
            <a:off x="3137492" y="2871666"/>
            <a:ext cx="1087821" cy="411407"/>
            <a:chOff x="1432933" y="2951931"/>
            <a:chExt cx="2799055" cy="140853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2016FB7-5E65-4718-DB55-4324E30AFB11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CA74632-60CF-8033-6FF4-13D590023603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D7E554F-E298-BBCB-96B9-8727A2C18AEC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F532B4B-5707-9D5A-5A3A-5E0348386324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6BC41BA-BD32-8E85-6417-431730933119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9CCA824-36B5-5B83-37BD-1C6E44D85F2E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8DCB46B-A624-C7ED-2064-8EC419211BA8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633EEC3-B252-A5DF-3089-227ED2E42FE7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9AFFCBE-4714-7091-B61E-37E1D8FD190D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DA5AD1C-460B-8E88-8EF2-4BDA6BB5004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0B16E76-36B5-EA7F-C707-D2329A70DB05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83CD18C-2BF5-87A0-15DE-DC7F136F1E4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7327170-727F-0694-34EF-B8B67D19DE00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C6B9928-ECC6-8486-79DA-870B6702F636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5F35E99-92CE-A9D6-1A98-9CD10CFDD25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9280D24-93BD-A0FB-8FB6-0E5F99168F15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0E38985-51FC-43D1-5817-A5DE65FA1C0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28B559D-C407-CA5F-CE30-80A51ABDA71D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6719582-2308-143E-A1D7-2254EBB94DB3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347672B-C142-C33E-4949-B96C09163AC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31CED11-6534-EA79-F333-EFC7DBA4ADD1}"/>
              </a:ext>
            </a:extLst>
          </p:cNvPr>
          <p:cNvGrpSpPr/>
          <p:nvPr/>
        </p:nvGrpSpPr>
        <p:grpSpPr>
          <a:xfrm rot="5400000">
            <a:off x="5490687" y="2843976"/>
            <a:ext cx="1087821" cy="411407"/>
            <a:chOff x="1432933" y="2951931"/>
            <a:chExt cx="2799055" cy="1408537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D4DF0D0-4158-8DBD-C386-310989479DFC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B933E5-6B76-DD2D-543C-72843A4F5DE7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1234EFB-57B4-6D50-0CBE-87BFF1C53694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CE33278-42D9-402C-8F75-6319CCB7E08F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A58C0272-E1E5-7DA3-4B20-8037853D350B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39261CB-69F8-6BDB-031F-0A5E3F4493BE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55B057B-9722-D996-F229-64F5E13AF60B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04B9DC4-00FA-21B3-9901-8CC4454E76C8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712FFBE-96D2-CF91-92EB-4C499C1FFBB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1DCE4C2-6486-7570-3578-23351774FFE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545ED16-B12E-8B0B-A58F-046531107DF6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D617F63-5E81-EAA7-858D-75244CEE71D2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B64E478-46F9-0D44-FA85-198E150EFC80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CEC5DA4-6CC4-CB60-3505-1DB9C91BB812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14F67A1-DCFA-89D2-DC0A-A07867BA99F5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C115F07-6AF6-7C05-A6CF-C0C681428FD6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4F29EA3-391B-52E2-FB34-BAFA623A00F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6BAD675-F233-CF79-9C13-413F11BBF366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46C1F59-BBC7-9914-C449-064405FAACF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9D2D5D4-22C2-B484-6D1C-71F85987010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A0263658-0AD8-B196-273D-A4C75C2E97C7}"/>
              </a:ext>
            </a:extLst>
          </p:cNvPr>
          <p:cNvSpPr txBox="1"/>
          <p:nvPr/>
        </p:nvSpPr>
        <p:spPr>
          <a:xfrm>
            <a:off x="1109557" y="2090825"/>
            <a:ext cx="857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Query 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B9AAE02-21F0-4EFD-5DC4-46E98DAEFCB6}"/>
              </a:ext>
            </a:extLst>
          </p:cNvPr>
          <p:cNvSpPr txBox="1"/>
          <p:nvPr/>
        </p:nvSpPr>
        <p:spPr>
          <a:xfrm>
            <a:off x="3414388" y="2075733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EF8FCE4-B1AF-EA6B-E97F-27F4E93551F1}"/>
              </a:ext>
            </a:extLst>
          </p:cNvPr>
          <p:cNvSpPr txBox="1"/>
          <p:nvPr/>
        </p:nvSpPr>
        <p:spPr>
          <a:xfrm>
            <a:off x="5701198" y="2075733"/>
            <a:ext cx="7896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Value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955B354-3324-8590-28A4-242E874CEC8D}"/>
              </a:ext>
            </a:extLst>
          </p:cNvPr>
          <p:cNvCxnSpPr>
            <a:cxnSpLocks/>
          </p:cNvCxnSpPr>
          <p:nvPr/>
        </p:nvCxnSpPr>
        <p:spPr>
          <a:xfrm flipH="1" flipV="1">
            <a:off x="3709527" y="3669129"/>
            <a:ext cx="4354" cy="535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6586C3F-936D-DAA2-7DAE-3912FB8327C6}"/>
              </a:ext>
            </a:extLst>
          </p:cNvPr>
          <p:cNvCxnSpPr>
            <a:cxnSpLocks/>
          </p:cNvCxnSpPr>
          <p:nvPr/>
        </p:nvCxnSpPr>
        <p:spPr>
          <a:xfrm flipH="1" flipV="1">
            <a:off x="1489039" y="3673429"/>
            <a:ext cx="4354" cy="535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87305EC-EE0D-C1AF-F52F-8092B51C8A3E}"/>
              </a:ext>
            </a:extLst>
          </p:cNvPr>
          <p:cNvCxnSpPr>
            <a:cxnSpLocks/>
          </p:cNvCxnSpPr>
          <p:nvPr/>
        </p:nvCxnSpPr>
        <p:spPr>
          <a:xfrm flipH="1" flipV="1">
            <a:off x="5979262" y="3675197"/>
            <a:ext cx="4354" cy="535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439143-126D-393A-C512-99B4363026EA}"/>
              </a:ext>
            </a:extLst>
          </p:cNvPr>
          <p:cNvSpPr txBox="1"/>
          <p:nvPr/>
        </p:nvSpPr>
        <p:spPr>
          <a:xfrm>
            <a:off x="2923405" y="5263865"/>
            <a:ext cx="446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2886E4-B4A5-3BB3-8841-D89886DA97FC}"/>
              </a:ext>
            </a:extLst>
          </p:cNvPr>
          <p:cNvSpPr txBox="1"/>
          <p:nvPr/>
        </p:nvSpPr>
        <p:spPr>
          <a:xfrm>
            <a:off x="2790394" y="5554114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871BF7-2B8B-2545-8E32-044B7489639B}"/>
              </a:ext>
            </a:extLst>
          </p:cNvPr>
          <p:cNvSpPr txBox="1"/>
          <p:nvPr/>
        </p:nvSpPr>
        <p:spPr>
          <a:xfrm>
            <a:off x="2852043" y="5835463"/>
            <a:ext cx="518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F849DC-74FB-BE25-3EA9-082A416C9A2B}"/>
              </a:ext>
            </a:extLst>
          </p:cNvPr>
          <p:cNvSpPr txBox="1"/>
          <p:nvPr/>
        </p:nvSpPr>
        <p:spPr>
          <a:xfrm>
            <a:off x="2821196" y="6116812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you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6F22AB-C044-A224-26B1-30E17225E625}"/>
              </a:ext>
            </a:extLst>
          </p:cNvPr>
          <p:cNvSpPr txBox="1"/>
          <p:nvPr/>
        </p:nvSpPr>
        <p:spPr>
          <a:xfrm rot="16200000">
            <a:off x="2291087" y="5712219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seq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696A89-CF7C-1CF9-3677-D4ED51E264F8}"/>
              </a:ext>
            </a:extLst>
          </p:cNvPr>
          <p:cNvCxnSpPr>
            <a:cxnSpLocks/>
          </p:cNvCxnSpPr>
          <p:nvPr/>
        </p:nvCxnSpPr>
        <p:spPr>
          <a:xfrm>
            <a:off x="2790394" y="5322499"/>
            <a:ext cx="0" cy="11636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75">
            <a:extLst>
              <a:ext uri="{FF2B5EF4-FFF2-40B4-BE49-F238E27FC236}">
                <a16:creationId xmlns:a16="http://schemas.microsoft.com/office/drawing/2014/main" id="{5EB1D1FC-7A76-BB6C-388B-9DDFDED6141D}"/>
              </a:ext>
            </a:extLst>
          </p:cNvPr>
          <p:cNvSpPr/>
          <p:nvPr/>
        </p:nvSpPr>
        <p:spPr>
          <a:xfrm>
            <a:off x="3401251" y="5289062"/>
            <a:ext cx="589688" cy="1287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2A590FF-35F2-65C8-81F9-ACC384D22A29}"/>
              </a:ext>
            </a:extLst>
          </p:cNvPr>
          <p:cNvCxnSpPr/>
          <p:nvPr/>
        </p:nvCxnSpPr>
        <p:spPr>
          <a:xfrm>
            <a:off x="6937513" y="1027906"/>
            <a:ext cx="0" cy="57348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770716-4E6B-9632-FED8-8A4EEAC2B8CE}"/>
              </a:ext>
            </a:extLst>
          </p:cNvPr>
          <p:cNvGrpSpPr/>
          <p:nvPr/>
        </p:nvGrpSpPr>
        <p:grpSpPr>
          <a:xfrm>
            <a:off x="7045058" y="2517406"/>
            <a:ext cx="4964703" cy="2029960"/>
            <a:chOff x="7045058" y="2517406"/>
            <a:chExt cx="4964703" cy="2029960"/>
          </a:xfrm>
        </p:grpSpPr>
        <p:pic>
          <p:nvPicPr>
            <p:cNvPr id="6" name="Picture 5" descr="A diagram of a diagram&#10;&#10;Description automatically generated">
              <a:extLst>
                <a:ext uri="{FF2B5EF4-FFF2-40B4-BE49-F238E27FC236}">
                  <a16:creationId xmlns:a16="http://schemas.microsoft.com/office/drawing/2014/main" id="{7301F289-4CC0-0809-A3ED-6BD78657C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058" y="2517406"/>
              <a:ext cx="4964703" cy="202996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C85B8E-BAB1-10FF-43D0-E9D55B3EEC65}"/>
                </a:ext>
              </a:extLst>
            </p:cNvPr>
            <p:cNvSpPr/>
            <p:nvPr/>
          </p:nvSpPr>
          <p:spPr>
            <a:xfrm>
              <a:off x="8368748" y="2572548"/>
              <a:ext cx="1431235" cy="446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8191F56-AAD5-EB21-F539-E59366044A3E}"/>
              </a:ext>
            </a:extLst>
          </p:cNvPr>
          <p:cNvSpPr txBox="1"/>
          <p:nvPr/>
        </p:nvSpPr>
        <p:spPr>
          <a:xfrm>
            <a:off x="7548689" y="4591525"/>
            <a:ext cx="3308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Image from https://</a:t>
            </a:r>
            <a:r>
              <a:rPr lang="en-US" sz="1050" err="1"/>
              <a:t>theaisummer.com</a:t>
            </a:r>
            <a:r>
              <a:rPr lang="en-US" sz="1050"/>
              <a:t>/transformer/</a:t>
            </a:r>
          </a:p>
        </p:txBody>
      </p:sp>
    </p:spTree>
    <p:extLst>
      <p:ext uri="{BB962C8B-B14F-4D97-AF65-F5344CB8AC3E}">
        <p14:creationId xmlns:p14="http://schemas.microsoft.com/office/powerpoint/2010/main" val="132796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8E59-0192-8B47-0B15-71ABB200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Self-Attention for one word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D5105D-F87A-BF6F-5428-7732FE00985E}"/>
              </a:ext>
            </a:extLst>
          </p:cNvPr>
          <p:cNvGrpSpPr/>
          <p:nvPr/>
        </p:nvGrpSpPr>
        <p:grpSpPr>
          <a:xfrm rot="5400000">
            <a:off x="1867655" y="2575976"/>
            <a:ext cx="139365" cy="411407"/>
            <a:chOff x="1432933" y="2951931"/>
            <a:chExt cx="358598" cy="140853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FFCCBF-D833-207F-DA00-04AA9A10F34B}"/>
                </a:ext>
              </a:extLst>
            </p:cNvPr>
            <p:cNvSpPr/>
            <p:nvPr/>
          </p:nvSpPr>
          <p:spPr>
            <a:xfrm>
              <a:off x="1432933" y="2951931"/>
              <a:ext cx="358598" cy="3509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B417C0-E84D-D96B-29C0-0565F9250BC5}"/>
                </a:ext>
              </a:extLst>
            </p:cNvPr>
            <p:cNvSpPr/>
            <p:nvPr/>
          </p:nvSpPr>
          <p:spPr>
            <a:xfrm>
              <a:off x="1432933" y="3304453"/>
              <a:ext cx="358598" cy="3509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813462B-CEE0-42AA-2F87-F9A4EC27D68A}"/>
                </a:ext>
              </a:extLst>
            </p:cNvPr>
            <p:cNvSpPr/>
            <p:nvPr/>
          </p:nvSpPr>
          <p:spPr>
            <a:xfrm>
              <a:off x="1432933" y="3656974"/>
              <a:ext cx="358598" cy="3509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F93A1-E54F-0F95-831E-268440D8DCE5}"/>
                </a:ext>
              </a:extLst>
            </p:cNvPr>
            <p:cNvSpPr/>
            <p:nvPr/>
          </p:nvSpPr>
          <p:spPr>
            <a:xfrm>
              <a:off x="1432933" y="4009496"/>
              <a:ext cx="358598" cy="3509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380B80-0408-E865-51B5-238D2BF6222B}"/>
              </a:ext>
            </a:extLst>
          </p:cNvPr>
          <p:cNvGrpSpPr/>
          <p:nvPr/>
        </p:nvGrpSpPr>
        <p:grpSpPr>
          <a:xfrm rot="5400000">
            <a:off x="1867655" y="2892128"/>
            <a:ext cx="139365" cy="411407"/>
            <a:chOff x="3118648" y="2028636"/>
            <a:chExt cx="457200" cy="183485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7CFABC-7B7C-A478-867E-B692DA9CD4AA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92F963-99A8-4A2B-064D-2DD1093DEAF1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344DB2-AE03-38D4-96EB-2A16A47ADF2E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6AD333-8A6F-37A5-834A-94B5E8F5BD2B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DC2CF-CBA6-9D16-D3C5-64386B3C0682}"/>
              </a:ext>
            </a:extLst>
          </p:cNvPr>
          <p:cNvGrpSpPr/>
          <p:nvPr/>
        </p:nvGrpSpPr>
        <p:grpSpPr>
          <a:xfrm rot="5400000">
            <a:off x="2046802" y="3208279"/>
            <a:ext cx="139365" cy="411407"/>
            <a:chOff x="3118648" y="2028636"/>
            <a:chExt cx="457200" cy="183485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B77D16-D995-FC6B-5C2A-56541D0A4C37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F230FF-49A2-520C-FA50-6EBA0EE9299E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EFF1C2-B228-2F7E-8FCF-02EF204FE48F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8DAC711-DA01-F42E-2874-35C53EC9091F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8455DE-38ED-2122-65C5-875DC4203D09}"/>
              </a:ext>
            </a:extLst>
          </p:cNvPr>
          <p:cNvGrpSpPr/>
          <p:nvPr/>
        </p:nvGrpSpPr>
        <p:grpSpPr>
          <a:xfrm rot="5400000">
            <a:off x="1867655" y="3524432"/>
            <a:ext cx="139365" cy="411407"/>
            <a:chOff x="3118648" y="2028636"/>
            <a:chExt cx="457200" cy="1834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D1B751-065F-4900-2570-D3F09764B2B6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3E009D6-F23D-8EDD-286A-CD00FF5F6C6C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9C5EAE-4C32-05ED-B31C-A1213BBD19ED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61A2B52-6226-0691-8332-0AB79C22CF2C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06371-E0EC-6BD9-6C37-3EE0984968A0}"/>
                  </a:ext>
                </a:extLst>
              </p:cNvPr>
              <p:cNvSpPr txBox="1"/>
              <p:nvPr/>
            </p:nvSpPr>
            <p:spPr>
              <a:xfrm>
                <a:off x="1533515" y="2315361"/>
                <a:ext cx="85704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06371-E0EC-6BD9-6C37-3EE098496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15" y="2315361"/>
                <a:ext cx="857043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22B6A53-AF19-101E-C99C-F0D04091E09F}"/>
              </a:ext>
            </a:extLst>
          </p:cNvPr>
          <p:cNvGrpSpPr/>
          <p:nvPr/>
        </p:nvGrpSpPr>
        <p:grpSpPr>
          <a:xfrm rot="5400000">
            <a:off x="3567514" y="3042657"/>
            <a:ext cx="139365" cy="411407"/>
            <a:chOff x="3118648" y="2028636"/>
            <a:chExt cx="457200" cy="183485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1BE07A3-611B-AD80-E844-4E4DF5BB4696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2745D6E-97DF-8EC7-EBED-C09EACD55F54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E934BD-0C38-A0EB-B3F2-02ABEBB7B246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ACB0EF9-459D-9BD2-4A97-55BC8767F279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ight Arrow 60">
            <a:extLst>
              <a:ext uri="{FF2B5EF4-FFF2-40B4-BE49-F238E27FC236}">
                <a16:creationId xmlns:a16="http://schemas.microsoft.com/office/drawing/2014/main" id="{A90F07FC-B235-0EEE-AFCF-C9B3DD104CBF}"/>
              </a:ext>
            </a:extLst>
          </p:cNvPr>
          <p:cNvSpPr/>
          <p:nvPr/>
        </p:nvSpPr>
        <p:spPr>
          <a:xfrm rot="20773856">
            <a:off x="2556430" y="3306538"/>
            <a:ext cx="590561" cy="844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7237563-DDAB-090C-0424-63AE209553EB}"/>
              </a:ext>
            </a:extLst>
          </p:cNvPr>
          <p:cNvGrpSpPr/>
          <p:nvPr/>
        </p:nvGrpSpPr>
        <p:grpSpPr>
          <a:xfrm rot="10800000">
            <a:off x="5801684" y="2983540"/>
            <a:ext cx="142304" cy="461190"/>
            <a:chOff x="1432931" y="2951933"/>
            <a:chExt cx="358603" cy="14085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FE05866-09B2-BC28-3F26-B93CE7DCD8E0}"/>
                </a:ext>
              </a:extLst>
            </p:cNvPr>
            <p:cNvSpPr/>
            <p:nvPr/>
          </p:nvSpPr>
          <p:spPr>
            <a:xfrm>
              <a:off x="1432933" y="2951931"/>
              <a:ext cx="358598" cy="35097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D39A85A-F9B0-DE30-8849-E0B971F057D9}"/>
                </a:ext>
              </a:extLst>
            </p:cNvPr>
            <p:cNvSpPr/>
            <p:nvPr/>
          </p:nvSpPr>
          <p:spPr>
            <a:xfrm>
              <a:off x="1432933" y="3304453"/>
              <a:ext cx="358598" cy="35097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6D71DE6-DBE2-5408-BDBB-BCDFE7FEF0FD}"/>
                </a:ext>
              </a:extLst>
            </p:cNvPr>
            <p:cNvSpPr/>
            <p:nvPr/>
          </p:nvSpPr>
          <p:spPr>
            <a:xfrm>
              <a:off x="1432933" y="3656974"/>
              <a:ext cx="358598" cy="35097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F651B0-C63C-B16D-F0C5-EB98415002F9}"/>
                </a:ext>
              </a:extLst>
            </p:cNvPr>
            <p:cNvSpPr/>
            <p:nvPr/>
          </p:nvSpPr>
          <p:spPr>
            <a:xfrm>
              <a:off x="1432933" y="4009496"/>
              <a:ext cx="358598" cy="35097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D6E3F6C-A5D7-4ACC-35D7-F127F8C3DE91}"/>
              </a:ext>
            </a:extLst>
          </p:cNvPr>
          <p:cNvGrpSpPr/>
          <p:nvPr/>
        </p:nvGrpSpPr>
        <p:grpSpPr>
          <a:xfrm rot="10800000">
            <a:off x="4973072" y="2976670"/>
            <a:ext cx="142306" cy="461187"/>
            <a:chOff x="3118634" y="2028638"/>
            <a:chExt cx="457212" cy="183484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4442D63-DB4D-1F25-7FBC-4E972CD3B61B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120CFB9-7D70-4AFB-4B04-D1B267D7EAC4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2A5443-D4E6-7783-7202-A4264FA8FBBE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8E982EA-B290-6035-2A75-573DF6C883A2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3448CA-8927-E2B8-8889-B2767D27103F}"/>
              </a:ext>
            </a:extLst>
          </p:cNvPr>
          <p:cNvGrpSpPr/>
          <p:nvPr/>
        </p:nvGrpSpPr>
        <p:grpSpPr>
          <a:xfrm rot="10800000">
            <a:off x="5397108" y="2983541"/>
            <a:ext cx="142306" cy="461187"/>
            <a:chOff x="3118634" y="2028638"/>
            <a:chExt cx="457212" cy="183484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6BF79F7-D52C-5456-3861-1EC1A5688E70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7415963-EB64-7216-9C58-642012ECFFE1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105F2A7-1C9D-8F07-FF3F-7A44763D39EB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87829E2-20A7-DCDE-D74B-3566FA49257B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AEC975-6C1F-AF4C-6E49-0DCB1F813F2F}"/>
              </a:ext>
            </a:extLst>
          </p:cNvPr>
          <p:cNvGrpSpPr/>
          <p:nvPr/>
        </p:nvGrpSpPr>
        <p:grpSpPr>
          <a:xfrm rot="10800000">
            <a:off x="4568497" y="2976670"/>
            <a:ext cx="142306" cy="461187"/>
            <a:chOff x="3118634" y="2028638"/>
            <a:chExt cx="457212" cy="183484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D6BD2A8-4948-1B76-40E9-BE8192865991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4C71070-058A-6FE7-8154-C085D7BC42FC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A00D12F-3CA6-D193-743F-322EE6D37B84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DCA0EF2-09FC-D9BB-FBD3-A9460F7782BE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42C5234-A4F0-B38B-ADBD-F2D42D91B7D0}"/>
              </a:ext>
            </a:extLst>
          </p:cNvPr>
          <p:cNvSpPr txBox="1"/>
          <p:nvPr/>
        </p:nvSpPr>
        <p:spPr>
          <a:xfrm>
            <a:off x="1381182" y="2630300"/>
            <a:ext cx="41392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Hi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DE1C338-59F3-890D-E2B2-D0A2A3D86106}"/>
              </a:ext>
            </a:extLst>
          </p:cNvPr>
          <p:cNvSpPr txBox="1"/>
          <p:nvPr/>
        </p:nvSpPr>
        <p:spPr>
          <a:xfrm>
            <a:off x="1315978" y="2980575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How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F810E8-87A2-9BA1-D11D-B175D36525BC}"/>
              </a:ext>
            </a:extLst>
          </p:cNvPr>
          <p:cNvSpPr txBox="1"/>
          <p:nvPr/>
        </p:nvSpPr>
        <p:spPr>
          <a:xfrm>
            <a:off x="1353522" y="3310177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34F1B6E-9423-DFDB-69AF-F869A26DE0E5}"/>
              </a:ext>
            </a:extLst>
          </p:cNvPr>
          <p:cNvSpPr txBox="1"/>
          <p:nvPr/>
        </p:nvSpPr>
        <p:spPr>
          <a:xfrm>
            <a:off x="1344852" y="3616557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you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DE2778A-7CEE-9659-4D58-56CE85994270}"/>
              </a:ext>
            </a:extLst>
          </p:cNvPr>
          <p:cNvSpPr txBox="1"/>
          <p:nvPr/>
        </p:nvSpPr>
        <p:spPr>
          <a:xfrm>
            <a:off x="3462901" y="2947845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179FEC2-ABC0-F2E2-3F14-61616254D077}"/>
              </a:ext>
            </a:extLst>
          </p:cNvPr>
          <p:cNvSpPr txBox="1"/>
          <p:nvPr/>
        </p:nvSpPr>
        <p:spPr>
          <a:xfrm>
            <a:off x="4428008" y="3444730"/>
            <a:ext cx="41392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0F7FB0-78B6-E45A-B769-5D7D59E28273}"/>
              </a:ext>
            </a:extLst>
          </p:cNvPr>
          <p:cNvSpPr txBox="1"/>
          <p:nvPr/>
        </p:nvSpPr>
        <p:spPr>
          <a:xfrm>
            <a:off x="4841934" y="3455703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How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5F0A070-E424-474F-FAC5-C3A69205E469}"/>
              </a:ext>
            </a:extLst>
          </p:cNvPr>
          <p:cNvSpPr txBox="1"/>
          <p:nvPr/>
        </p:nvSpPr>
        <p:spPr>
          <a:xfrm>
            <a:off x="5305209" y="3444729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22BE0CF-E785-8254-7BB5-C46A5450D042}"/>
              </a:ext>
            </a:extLst>
          </p:cNvPr>
          <p:cNvSpPr txBox="1"/>
          <p:nvPr/>
        </p:nvSpPr>
        <p:spPr>
          <a:xfrm>
            <a:off x="5690912" y="3455703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BA6F1DF-00DB-7866-CF4A-16C674E73C15}"/>
                  </a:ext>
                </a:extLst>
              </p:cNvPr>
              <p:cNvSpPr txBox="1"/>
              <p:nvPr/>
            </p:nvSpPr>
            <p:spPr>
              <a:xfrm>
                <a:off x="4837150" y="2558581"/>
                <a:ext cx="906225" cy="37427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BA6F1DF-00DB-7866-CF4A-16C674E7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50" y="2558581"/>
                <a:ext cx="906225" cy="374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>
            <a:extLst>
              <a:ext uri="{FF2B5EF4-FFF2-40B4-BE49-F238E27FC236}">
                <a16:creationId xmlns:a16="http://schemas.microsoft.com/office/drawing/2014/main" id="{107393E1-6FBE-F72F-98D9-45CC1304FEA7}"/>
              </a:ext>
            </a:extLst>
          </p:cNvPr>
          <p:cNvSpPr txBox="1"/>
          <p:nvPr/>
        </p:nvSpPr>
        <p:spPr>
          <a:xfrm>
            <a:off x="4025108" y="3010235"/>
            <a:ext cx="3253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×</a:t>
            </a:r>
          </a:p>
        </p:txBody>
      </p:sp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AA95CE42-F88A-AEC5-54E7-234095586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27368"/>
              </p:ext>
            </p:extLst>
          </p:nvPr>
        </p:nvGraphicFramePr>
        <p:xfrm>
          <a:off x="7118825" y="3099259"/>
          <a:ext cx="1773560" cy="274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390">
                  <a:extLst>
                    <a:ext uri="{9D8B030D-6E8A-4147-A177-3AD203B41FA5}">
                      <a16:colId xmlns:a16="http://schemas.microsoft.com/office/drawing/2014/main" val="2687242430"/>
                    </a:ext>
                  </a:extLst>
                </a:gridCol>
                <a:gridCol w="443390">
                  <a:extLst>
                    <a:ext uri="{9D8B030D-6E8A-4147-A177-3AD203B41FA5}">
                      <a16:colId xmlns:a16="http://schemas.microsoft.com/office/drawing/2014/main" val="1831418447"/>
                    </a:ext>
                  </a:extLst>
                </a:gridCol>
                <a:gridCol w="443390">
                  <a:extLst>
                    <a:ext uri="{9D8B030D-6E8A-4147-A177-3AD203B41FA5}">
                      <a16:colId xmlns:a16="http://schemas.microsoft.com/office/drawing/2014/main" val="1786526726"/>
                    </a:ext>
                  </a:extLst>
                </a:gridCol>
                <a:gridCol w="443390">
                  <a:extLst>
                    <a:ext uri="{9D8B030D-6E8A-4147-A177-3AD203B41FA5}">
                      <a16:colId xmlns:a16="http://schemas.microsoft.com/office/drawing/2014/main" val="505158240"/>
                    </a:ext>
                  </a:extLst>
                </a:gridCol>
              </a:tblGrid>
              <a:tr h="18775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8973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80FC4C-3207-F95C-7051-E6C75081C375}"/>
                  </a:ext>
                </a:extLst>
              </p:cNvPr>
              <p:cNvSpPr txBox="1"/>
              <p:nvPr/>
            </p:nvSpPr>
            <p:spPr>
              <a:xfrm>
                <a:off x="5738006" y="3046897"/>
                <a:ext cx="1648715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80FC4C-3207-F95C-7051-E6C75081C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006" y="3046897"/>
                <a:ext cx="164871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814C25B3-2D90-844A-A1A7-E8B38C40F429}"/>
              </a:ext>
            </a:extLst>
          </p:cNvPr>
          <p:cNvSpPr txBox="1"/>
          <p:nvPr/>
        </p:nvSpPr>
        <p:spPr>
          <a:xfrm>
            <a:off x="7193852" y="2865853"/>
            <a:ext cx="41392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Hi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A04044D-7256-6468-7E0D-D2FC0BB2A569}"/>
              </a:ext>
            </a:extLst>
          </p:cNvPr>
          <p:cNvSpPr txBox="1"/>
          <p:nvPr/>
        </p:nvSpPr>
        <p:spPr>
          <a:xfrm>
            <a:off x="7607778" y="2876826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How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8CA987F-B7BE-6FC1-8B7E-9975F534E6E5}"/>
              </a:ext>
            </a:extLst>
          </p:cNvPr>
          <p:cNvSpPr txBox="1"/>
          <p:nvPr/>
        </p:nvSpPr>
        <p:spPr>
          <a:xfrm>
            <a:off x="8071053" y="2865852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27E0051-53E8-1F77-DF8F-85BC06B06EF7}"/>
              </a:ext>
            </a:extLst>
          </p:cNvPr>
          <p:cNvSpPr txBox="1"/>
          <p:nvPr/>
        </p:nvSpPr>
        <p:spPr>
          <a:xfrm>
            <a:off x="8453635" y="2876826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you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68EAB78-4497-D8AD-FD08-8142921BBF44}"/>
              </a:ext>
            </a:extLst>
          </p:cNvPr>
          <p:cNvSpPr txBox="1"/>
          <p:nvPr/>
        </p:nvSpPr>
        <p:spPr>
          <a:xfrm>
            <a:off x="6786168" y="3108461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graphicFrame>
        <p:nvGraphicFramePr>
          <p:cNvPr id="131" name="Table 130">
            <a:extLst>
              <a:ext uri="{FF2B5EF4-FFF2-40B4-BE49-F238E27FC236}">
                <a16:creationId xmlns:a16="http://schemas.microsoft.com/office/drawing/2014/main" id="{D47DB714-1BF4-D691-E0FF-4D7DA9165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22385"/>
              </p:ext>
            </p:extLst>
          </p:nvPr>
        </p:nvGraphicFramePr>
        <p:xfrm>
          <a:off x="1756796" y="5617883"/>
          <a:ext cx="1773560" cy="274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390">
                  <a:extLst>
                    <a:ext uri="{9D8B030D-6E8A-4147-A177-3AD203B41FA5}">
                      <a16:colId xmlns:a16="http://schemas.microsoft.com/office/drawing/2014/main" val="2687242430"/>
                    </a:ext>
                  </a:extLst>
                </a:gridCol>
                <a:gridCol w="443390">
                  <a:extLst>
                    <a:ext uri="{9D8B030D-6E8A-4147-A177-3AD203B41FA5}">
                      <a16:colId xmlns:a16="http://schemas.microsoft.com/office/drawing/2014/main" val="1831418447"/>
                    </a:ext>
                  </a:extLst>
                </a:gridCol>
                <a:gridCol w="443390">
                  <a:extLst>
                    <a:ext uri="{9D8B030D-6E8A-4147-A177-3AD203B41FA5}">
                      <a16:colId xmlns:a16="http://schemas.microsoft.com/office/drawing/2014/main" val="1786526726"/>
                    </a:ext>
                  </a:extLst>
                </a:gridCol>
                <a:gridCol w="443390">
                  <a:extLst>
                    <a:ext uri="{9D8B030D-6E8A-4147-A177-3AD203B41FA5}">
                      <a16:colId xmlns:a16="http://schemas.microsoft.com/office/drawing/2014/main" val="505158240"/>
                    </a:ext>
                  </a:extLst>
                </a:gridCol>
              </a:tblGrid>
              <a:tr h="18775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897308"/>
                  </a:ext>
                </a:extLst>
              </a:tr>
            </a:tbl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50105EEC-0951-C66A-6B18-7DCAF4C5EFC1}"/>
              </a:ext>
            </a:extLst>
          </p:cNvPr>
          <p:cNvSpPr txBox="1"/>
          <p:nvPr/>
        </p:nvSpPr>
        <p:spPr>
          <a:xfrm>
            <a:off x="1831823" y="5384477"/>
            <a:ext cx="41392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Hi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B0E843-4066-A175-8E1D-1C40EA32CF40}"/>
              </a:ext>
            </a:extLst>
          </p:cNvPr>
          <p:cNvSpPr txBox="1"/>
          <p:nvPr/>
        </p:nvSpPr>
        <p:spPr>
          <a:xfrm>
            <a:off x="2245749" y="5395450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How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F29EF8B-E0F1-48DD-223F-9CFFEE151859}"/>
              </a:ext>
            </a:extLst>
          </p:cNvPr>
          <p:cNvSpPr txBox="1"/>
          <p:nvPr/>
        </p:nvSpPr>
        <p:spPr>
          <a:xfrm>
            <a:off x="2709024" y="5384476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F7F6463-2BC4-D82F-0FB1-4303B73E8B3A}"/>
              </a:ext>
            </a:extLst>
          </p:cNvPr>
          <p:cNvSpPr txBox="1"/>
          <p:nvPr/>
        </p:nvSpPr>
        <p:spPr>
          <a:xfrm>
            <a:off x="3094727" y="5395450"/>
            <a:ext cx="7714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you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164FC6D-71B5-82FC-7112-1B5D77526F93}"/>
              </a:ext>
            </a:extLst>
          </p:cNvPr>
          <p:cNvSpPr txBox="1"/>
          <p:nvPr/>
        </p:nvSpPr>
        <p:spPr>
          <a:xfrm>
            <a:off x="1424139" y="5627085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7C6278E-7880-720C-06E8-6A1A12C4FDB6}"/>
              </a:ext>
            </a:extLst>
          </p:cNvPr>
          <p:cNvSpPr txBox="1"/>
          <p:nvPr/>
        </p:nvSpPr>
        <p:spPr>
          <a:xfrm>
            <a:off x="3647733" y="5480891"/>
            <a:ext cx="3253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C28117C6-42B9-2F2C-C45C-ED05048D8782}"/>
                  </a:ext>
                </a:extLst>
              </p:cNvPr>
              <p:cNvSpPr txBox="1"/>
              <p:nvPr/>
            </p:nvSpPr>
            <p:spPr>
              <a:xfrm>
                <a:off x="4076176" y="5021985"/>
                <a:ext cx="85704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C28117C6-42B9-2F2C-C45C-ED05048D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176" y="5021985"/>
                <a:ext cx="8570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2C247C8D-E1B6-920D-76CE-826E851FF560}"/>
                  </a:ext>
                </a:extLst>
              </p:cNvPr>
              <p:cNvSpPr txBox="1"/>
              <p:nvPr/>
            </p:nvSpPr>
            <p:spPr>
              <a:xfrm>
                <a:off x="4802954" y="5548865"/>
                <a:ext cx="534451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2C247C8D-E1B6-920D-76CE-826E851FF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54" y="5548865"/>
                <a:ext cx="53445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TextBox 237">
            <a:extLst>
              <a:ext uri="{FF2B5EF4-FFF2-40B4-BE49-F238E27FC236}">
                <a16:creationId xmlns:a16="http://schemas.microsoft.com/office/drawing/2014/main" id="{84BAA37C-9132-F146-64A4-AB7BDCC2F311}"/>
              </a:ext>
            </a:extLst>
          </p:cNvPr>
          <p:cNvSpPr txBox="1"/>
          <p:nvPr/>
        </p:nvSpPr>
        <p:spPr>
          <a:xfrm>
            <a:off x="7257882" y="2437939"/>
            <a:ext cx="22133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Attention Weights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B465EE5-1C71-97AD-7D15-4E7125823576}"/>
              </a:ext>
            </a:extLst>
          </p:cNvPr>
          <p:cNvSpPr txBox="1"/>
          <p:nvPr/>
        </p:nvSpPr>
        <p:spPr>
          <a:xfrm>
            <a:off x="1877408" y="5066878"/>
            <a:ext cx="22133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Attention Weights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8C3CBD4-E42D-DFAB-D213-39D24FCCBADE}"/>
              </a:ext>
            </a:extLst>
          </p:cNvPr>
          <p:cNvSpPr txBox="1"/>
          <p:nvPr/>
        </p:nvSpPr>
        <p:spPr>
          <a:xfrm>
            <a:off x="5290262" y="5244400"/>
            <a:ext cx="26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Encoded Representation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E502838-E531-BEB6-26A4-BB94D0ECB85C}"/>
              </a:ext>
            </a:extLst>
          </p:cNvPr>
          <p:cNvSpPr txBox="1"/>
          <p:nvPr/>
        </p:nvSpPr>
        <p:spPr>
          <a:xfrm>
            <a:off x="933059" y="1653587"/>
            <a:ext cx="7656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each word in the query, find the its association with a set of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F1F1F"/>
                </a:solidFill>
                <a:highlight>
                  <a:srgbClr val="FFFFFF"/>
                </a:highlight>
                <a:latin typeface="-apple-system"/>
              </a:rPr>
              <a:t>T</a:t>
            </a:r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-apple-system"/>
              </a:rPr>
              <a:t>he dot-product of the query with all the keys</a:t>
            </a:r>
            <a:r>
              <a:rPr lang="en-US"/>
              <a:t> (attention weights)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A0F9F3D-487A-2817-0FA8-F2298C392A65}"/>
              </a:ext>
            </a:extLst>
          </p:cNvPr>
          <p:cNvSpPr txBox="1"/>
          <p:nvPr/>
        </p:nvSpPr>
        <p:spPr>
          <a:xfrm>
            <a:off x="898753" y="4446922"/>
            <a:ext cx="702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encoded representation is </a:t>
            </a:r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-apple-system"/>
              </a:rPr>
              <a:t>a weighted sum of the values</a:t>
            </a:r>
            <a:endParaRPr lang="en-US"/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337662B-1EAA-0C5E-598E-757264B1B3D8}"/>
              </a:ext>
            </a:extLst>
          </p:cNvPr>
          <p:cNvGrpSpPr/>
          <p:nvPr/>
        </p:nvGrpSpPr>
        <p:grpSpPr>
          <a:xfrm>
            <a:off x="3950704" y="5370118"/>
            <a:ext cx="800281" cy="1217089"/>
            <a:chOff x="6322531" y="5396066"/>
            <a:chExt cx="800281" cy="1217089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2F34513-FFED-5692-7B6A-DFF11EA92E4D}"/>
                </a:ext>
              </a:extLst>
            </p:cNvPr>
            <p:cNvGrpSpPr/>
            <p:nvPr/>
          </p:nvGrpSpPr>
          <p:grpSpPr>
            <a:xfrm rot="5400000">
              <a:off x="6364440" y="5812579"/>
              <a:ext cx="1087821" cy="411407"/>
              <a:chOff x="1432933" y="2951931"/>
              <a:chExt cx="2799055" cy="1408537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AC2299FE-DDB1-FCFC-B983-8FD4D65889CD}"/>
                  </a:ext>
                </a:extLst>
              </p:cNvPr>
              <p:cNvGrpSpPr/>
              <p:nvPr/>
            </p:nvGrpSpPr>
            <p:grpSpPr>
              <a:xfrm>
                <a:off x="1432933" y="2951931"/>
                <a:ext cx="358598" cy="1408537"/>
                <a:chOff x="1432933" y="2951931"/>
                <a:chExt cx="358598" cy="1408537"/>
              </a:xfrm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DE68E9FF-B9A0-23AA-553C-005F30781056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15833DB7-5808-F765-E2A5-09AF17E074E4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6B156AF8-9351-9539-303A-E5F365D790E1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31B9D506-55C6-943C-7CBE-9D5BA1740CC3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4C09FB12-3A45-3C40-5C03-B607EE07D974}"/>
                  </a:ext>
                </a:extLst>
              </p:cNvPr>
              <p:cNvGrpSpPr/>
              <p:nvPr/>
            </p:nvGrpSpPr>
            <p:grpSpPr>
              <a:xfrm>
                <a:off x="2246419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E72B00B5-6C00-8561-6194-DBC90E7CB255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9772E436-BEDC-0F5F-B531-41885EEA3B31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E3B0CFF5-0D7D-4010-1D30-5C8FC92B1432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A23C23FA-94A0-B245-207D-9DBFCC382459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42577D1-07A8-AABD-DD86-4CEB81DD7F55}"/>
                  </a:ext>
                </a:extLst>
              </p:cNvPr>
              <p:cNvGrpSpPr/>
              <p:nvPr/>
            </p:nvGrpSpPr>
            <p:grpSpPr>
              <a:xfrm>
                <a:off x="3059904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1C54F2E0-A966-3243-BCF5-7A6544D09D00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F109B879-AB10-9807-9FF1-6D7A46165156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E5A0629-2F30-7A6A-1F0E-98FDFDFE3EB8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A96C4ABB-4793-A86F-E348-3D75F69225DE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4E2931E1-B428-7E24-37BF-DF50EDCF9BA4}"/>
                  </a:ext>
                </a:extLst>
              </p:cNvPr>
              <p:cNvGrpSpPr/>
              <p:nvPr/>
            </p:nvGrpSpPr>
            <p:grpSpPr>
              <a:xfrm>
                <a:off x="3873390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32438582-3E06-B8D7-CB42-BC16F037FE1F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CADE409E-F0A3-C6E5-94D0-457DDBFBD99C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428D29FE-FF43-0EEE-6FD3-5DD50BF1675F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5233808C-6C20-BB47-5574-DF0051526D48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4B053CD6-8B71-03C4-606D-124BCAC52025}"/>
                </a:ext>
              </a:extLst>
            </p:cNvPr>
            <p:cNvSpPr txBox="1"/>
            <p:nvPr/>
          </p:nvSpPr>
          <p:spPr>
            <a:xfrm>
              <a:off x="6387735" y="5396066"/>
              <a:ext cx="413926" cy="2308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Hi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59E4E844-0D71-C4AD-E5FB-AA3A800EF1B6}"/>
                </a:ext>
              </a:extLst>
            </p:cNvPr>
            <p:cNvSpPr txBox="1"/>
            <p:nvPr/>
          </p:nvSpPr>
          <p:spPr>
            <a:xfrm>
              <a:off x="6322531" y="5746341"/>
              <a:ext cx="771407" cy="2308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How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1659155F-D876-72B6-3703-657F663C7D1B}"/>
                </a:ext>
              </a:extLst>
            </p:cNvPr>
            <p:cNvSpPr txBox="1"/>
            <p:nvPr/>
          </p:nvSpPr>
          <p:spPr>
            <a:xfrm>
              <a:off x="6360075" y="6075943"/>
              <a:ext cx="518361" cy="2308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are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26EAFEA-77C3-C7A7-C5DE-1113BDC35CA7}"/>
                </a:ext>
              </a:extLst>
            </p:cNvPr>
            <p:cNvSpPr txBox="1"/>
            <p:nvPr/>
          </p:nvSpPr>
          <p:spPr>
            <a:xfrm>
              <a:off x="6351405" y="6382323"/>
              <a:ext cx="771407" cy="2308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you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5C560AD-1BC8-6EC7-2060-CA974F5A7BFE}"/>
              </a:ext>
            </a:extLst>
          </p:cNvPr>
          <p:cNvGrpSpPr/>
          <p:nvPr/>
        </p:nvGrpSpPr>
        <p:grpSpPr>
          <a:xfrm rot="5400000">
            <a:off x="6122877" y="5562232"/>
            <a:ext cx="139365" cy="411407"/>
            <a:chOff x="3118648" y="2028636"/>
            <a:chExt cx="457200" cy="1834856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A096E55-456A-7A91-B856-B3C86A11C81E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99C90C6-341A-769A-F7FA-6829D2EF9AC0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3ED126B2-2E47-712F-82B9-58B15E124B55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B3DD54D9-67DC-AD5E-D59F-59AFE62DE5AF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BBE378A5-BBEE-964B-6CB3-76F6F181ED65}"/>
              </a:ext>
            </a:extLst>
          </p:cNvPr>
          <p:cNvSpPr txBox="1"/>
          <p:nvPr/>
        </p:nvSpPr>
        <p:spPr>
          <a:xfrm>
            <a:off x="5644284" y="5667520"/>
            <a:ext cx="51836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34448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DC5C-493C-2857-23A0-424F82C3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Self-Attention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0263658-0AD8-B196-273D-A4C75C2E97C7}"/>
              </a:ext>
            </a:extLst>
          </p:cNvPr>
          <p:cNvSpPr txBox="1"/>
          <p:nvPr/>
        </p:nvSpPr>
        <p:spPr>
          <a:xfrm>
            <a:off x="5103175" y="2065787"/>
            <a:ext cx="9062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B9AAE02-21F0-4EFD-5DC4-46E98DAEFCB6}"/>
                  </a:ext>
                </a:extLst>
              </p:cNvPr>
              <p:cNvSpPr txBox="1"/>
              <p:nvPr/>
            </p:nvSpPr>
            <p:spPr>
              <a:xfrm>
                <a:off x="6432535" y="2023831"/>
                <a:ext cx="906225" cy="37427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B9AAE02-21F0-4EFD-5DC4-46E98DAEF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35" y="2023831"/>
                <a:ext cx="906225" cy="374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9E2FA2-5593-6470-2BD7-321B102CF228}"/>
              </a:ext>
            </a:extLst>
          </p:cNvPr>
          <p:cNvSpPr txBox="1"/>
          <p:nvPr/>
        </p:nvSpPr>
        <p:spPr>
          <a:xfrm>
            <a:off x="5858410" y="2634153"/>
            <a:ext cx="3253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×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2BDFF3-6638-030C-B38B-85A872E03BB4}"/>
              </a:ext>
            </a:extLst>
          </p:cNvPr>
          <p:cNvCxnSpPr>
            <a:cxnSpLocks/>
          </p:cNvCxnSpPr>
          <p:nvPr/>
        </p:nvCxnSpPr>
        <p:spPr>
          <a:xfrm>
            <a:off x="4467270" y="3428255"/>
            <a:ext cx="3081113" cy="52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53C55D72-E389-8A29-4B70-576D2F340612}"/>
              </a:ext>
            </a:extLst>
          </p:cNvPr>
          <p:cNvSpPr/>
          <p:nvPr/>
        </p:nvSpPr>
        <p:spPr>
          <a:xfrm>
            <a:off x="4325375" y="1990526"/>
            <a:ext cx="288104" cy="226974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A7A631AC-3F85-C3C3-9C84-81CA78065B2A}"/>
              </a:ext>
            </a:extLst>
          </p:cNvPr>
          <p:cNvSpPr/>
          <p:nvPr/>
        </p:nvSpPr>
        <p:spPr>
          <a:xfrm rot="10800000">
            <a:off x="7386437" y="1990525"/>
            <a:ext cx="288104" cy="226974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D4BF7E-F3DD-3D05-2F75-6E53E160A522}"/>
                  </a:ext>
                </a:extLst>
              </p:cNvPr>
              <p:cNvSpPr txBox="1"/>
              <p:nvPr/>
            </p:nvSpPr>
            <p:spPr>
              <a:xfrm>
                <a:off x="7204790" y="2780611"/>
                <a:ext cx="1648715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D4BF7E-F3DD-3D05-2F75-6E53E160A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90" y="2780611"/>
                <a:ext cx="164871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2CBE195-14A5-1BC2-EE13-FDC59EE0C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49544"/>
              </p:ext>
            </p:extLst>
          </p:nvPr>
        </p:nvGraphicFramePr>
        <p:xfrm>
          <a:off x="8996541" y="2163716"/>
          <a:ext cx="2491816" cy="1815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22954">
                  <a:extLst>
                    <a:ext uri="{9D8B030D-6E8A-4147-A177-3AD203B41FA5}">
                      <a16:colId xmlns:a16="http://schemas.microsoft.com/office/drawing/2014/main" val="1853839310"/>
                    </a:ext>
                  </a:extLst>
                </a:gridCol>
                <a:gridCol w="622954">
                  <a:extLst>
                    <a:ext uri="{9D8B030D-6E8A-4147-A177-3AD203B41FA5}">
                      <a16:colId xmlns:a16="http://schemas.microsoft.com/office/drawing/2014/main" val="382764812"/>
                    </a:ext>
                  </a:extLst>
                </a:gridCol>
                <a:gridCol w="622954">
                  <a:extLst>
                    <a:ext uri="{9D8B030D-6E8A-4147-A177-3AD203B41FA5}">
                      <a16:colId xmlns:a16="http://schemas.microsoft.com/office/drawing/2014/main" val="693395909"/>
                    </a:ext>
                  </a:extLst>
                </a:gridCol>
                <a:gridCol w="622954">
                  <a:extLst>
                    <a:ext uri="{9D8B030D-6E8A-4147-A177-3AD203B41FA5}">
                      <a16:colId xmlns:a16="http://schemas.microsoft.com/office/drawing/2014/main" val="2969552485"/>
                    </a:ext>
                  </a:extLst>
                </a:gridCol>
              </a:tblGrid>
              <a:tr h="45398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01925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474923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765711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29639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3F2BADD-C240-DDE8-6D60-89492F60395D}"/>
              </a:ext>
            </a:extLst>
          </p:cNvPr>
          <p:cNvSpPr txBox="1"/>
          <p:nvPr/>
        </p:nvSpPr>
        <p:spPr>
          <a:xfrm>
            <a:off x="9194789" y="4002120"/>
            <a:ext cx="22133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Attention Weights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56DE17-4C56-B6A4-4114-E39B6BB43FE7}"/>
              </a:ext>
            </a:extLst>
          </p:cNvPr>
          <p:cNvSpPr txBox="1"/>
          <p:nvPr/>
        </p:nvSpPr>
        <p:spPr>
          <a:xfrm>
            <a:off x="9042043" y="1804374"/>
            <a:ext cx="4226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E31989-5C32-8533-ACBC-4E88D52C8C82}"/>
              </a:ext>
            </a:extLst>
          </p:cNvPr>
          <p:cNvSpPr txBox="1"/>
          <p:nvPr/>
        </p:nvSpPr>
        <p:spPr>
          <a:xfrm>
            <a:off x="9582783" y="1804374"/>
            <a:ext cx="787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9FA390-94AA-B340-AA0B-38D9F816E6D8}"/>
              </a:ext>
            </a:extLst>
          </p:cNvPr>
          <p:cNvSpPr txBox="1"/>
          <p:nvPr/>
        </p:nvSpPr>
        <p:spPr>
          <a:xfrm>
            <a:off x="10240495" y="1808728"/>
            <a:ext cx="5283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401016-0105-AE32-7796-45743E0F1111}"/>
              </a:ext>
            </a:extLst>
          </p:cNvPr>
          <p:cNvSpPr txBox="1"/>
          <p:nvPr/>
        </p:nvSpPr>
        <p:spPr>
          <a:xfrm>
            <a:off x="10793812" y="1808728"/>
            <a:ext cx="787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you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D487CF-A39D-A54E-592D-7DB6C77DE763}"/>
              </a:ext>
            </a:extLst>
          </p:cNvPr>
          <p:cNvSpPr txBox="1"/>
          <p:nvPr/>
        </p:nvSpPr>
        <p:spPr>
          <a:xfrm>
            <a:off x="8407124" y="2173532"/>
            <a:ext cx="4226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743092-D009-0B85-B9CF-64C1D3BCE3C2}"/>
              </a:ext>
            </a:extLst>
          </p:cNvPr>
          <p:cNvSpPr txBox="1"/>
          <p:nvPr/>
        </p:nvSpPr>
        <p:spPr>
          <a:xfrm>
            <a:off x="8407124" y="2624267"/>
            <a:ext cx="787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85BF8B-7730-6665-2DBE-4D6864D2D0C8}"/>
              </a:ext>
            </a:extLst>
          </p:cNvPr>
          <p:cNvSpPr txBox="1"/>
          <p:nvPr/>
        </p:nvSpPr>
        <p:spPr>
          <a:xfrm>
            <a:off x="8410440" y="3110149"/>
            <a:ext cx="6098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6D07E9-E436-8D7C-5771-3D66A65B4344}"/>
              </a:ext>
            </a:extLst>
          </p:cNvPr>
          <p:cNvSpPr txBox="1"/>
          <p:nvPr/>
        </p:nvSpPr>
        <p:spPr>
          <a:xfrm>
            <a:off x="8383616" y="3573267"/>
            <a:ext cx="787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you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DE1A14-2A62-275E-CB76-2CD113C16768}"/>
              </a:ext>
            </a:extLst>
          </p:cNvPr>
          <p:cNvGrpSpPr/>
          <p:nvPr/>
        </p:nvGrpSpPr>
        <p:grpSpPr>
          <a:xfrm>
            <a:off x="4607793" y="5146563"/>
            <a:ext cx="750616" cy="900494"/>
            <a:chOff x="5064404" y="5616753"/>
            <a:chExt cx="735123" cy="8032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6B2D479-7A8F-C1A7-C590-2B3CC8CB5F00}"/>
                </a:ext>
              </a:extLst>
            </p:cNvPr>
            <p:cNvGrpSpPr/>
            <p:nvPr/>
          </p:nvGrpSpPr>
          <p:grpSpPr>
            <a:xfrm>
              <a:off x="5064404" y="5616753"/>
              <a:ext cx="183993" cy="803292"/>
              <a:chOff x="1432933" y="2951931"/>
              <a:chExt cx="358598" cy="140853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1291E63-E005-B498-C856-1EED50020415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A7963D1-E5FA-D9F0-66DC-7B01EC90CF41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93B658-9A57-CF7C-88C4-9FA09BFEA8FD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27F9D0-DF2D-925D-F2C9-9E90CE6AA58D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5C4BFD-CA8A-DA90-48E8-54B8419C5B0D}"/>
                </a:ext>
              </a:extLst>
            </p:cNvPr>
            <p:cNvGrpSpPr/>
            <p:nvPr/>
          </p:nvGrpSpPr>
          <p:grpSpPr>
            <a:xfrm>
              <a:off x="5251017" y="5616753"/>
              <a:ext cx="183993" cy="803292"/>
              <a:chOff x="3118648" y="2028636"/>
              <a:chExt cx="457200" cy="183485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7BF934B-9FD1-6747-4E12-F67537B6685B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28652A-60A3-468A-7B47-3FA4E18B2500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14A224-66DD-882F-4844-0066AF9FCA43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1A90C8-121B-0D58-8D5B-721A04497B1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74C2D5-EDDC-240B-8E1C-3E8C13946433}"/>
                </a:ext>
              </a:extLst>
            </p:cNvPr>
            <p:cNvGrpSpPr/>
            <p:nvPr/>
          </p:nvGrpSpPr>
          <p:grpSpPr>
            <a:xfrm>
              <a:off x="5433275" y="5616753"/>
              <a:ext cx="183993" cy="803292"/>
              <a:chOff x="3118648" y="2028636"/>
              <a:chExt cx="457200" cy="183485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791C3C1-1E79-E6F6-B360-9462F17FDA8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9A6C0E2-599A-D85A-A411-004379126068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57C632-7DB3-8564-9E95-6B5FBB1672F0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13454E-DC2C-D593-8993-5FEC6A2EEBD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DE2F6B-DD2F-567B-E3F8-635E07836928}"/>
                </a:ext>
              </a:extLst>
            </p:cNvPr>
            <p:cNvGrpSpPr/>
            <p:nvPr/>
          </p:nvGrpSpPr>
          <p:grpSpPr>
            <a:xfrm>
              <a:off x="5615534" y="5616753"/>
              <a:ext cx="183993" cy="803292"/>
              <a:chOff x="3118648" y="2028636"/>
              <a:chExt cx="457200" cy="183485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E6BD08-C0B0-237B-2DD8-04542E729ACC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B9C3EB5-8D77-223C-BFBC-37F80A50D249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3D5399-BFA6-340E-BD42-3DF0628DB708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E38CF5-152B-BBA6-FE6F-6EA223E355B6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E9CEE04-8545-4C2A-21D9-73E1F7FCACA3}"/>
              </a:ext>
            </a:extLst>
          </p:cNvPr>
          <p:cNvSpPr txBox="1"/>
          <p:nvPr/>
        </p:nvSpPr>
        <p:spPr>
          <a:xfrm>
            <a:off x="3974437" y="4709203"/>
            <a:ext cx="2137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Attention Weights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33D522-F343-678E-955E-071608ADDB0A}"/>
              </a:ext>
            </a:extLst>
          </p:cNvPr>
          <p:cNvSpPr txBox="1"/>
          <p:nvPr/>
        </p:nvSpPr>
        <p:spPr>
          <a:xfrm>
            <a:off x="6225173" y="5287787"/>
            <a:ext cx="3253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CD33ADB-9FBE-0D9D-44C3-2F0BB888F982}"/>
                  </a:ext>
                </a:extLst>
              </p:cNvPr>
              <p:cNvSpPr txBox="1"/>
              <p:nvPr/>
            </p:nvSpPr>
            <p:spPr>
              <a:xfrm>
                <a:off x="7861798" y="5377482"/>
                <a:ext cx="1648715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CD33ADB-9FBE-0D9D-44C3-2F0BB888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98" y="5377482"/>
                <a:ext cx="16487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8F26E0E-9891-75CE-A413-5494687BA329}"/>
              </a:ext>
            </a:extLst>
          </p:cNvPr>
          <p:cNvGrpSpPr/>
          <p:nvPr/>
        </p:nvGrpSpPr>
        <p:grpSpPr>
          <a:xfrm>
            <a:off x="4645411" y="2462830"/>
            <a:ext cx="871233" cy="867556"/>
            <a:chOff x="3478839" y="4590151"/>
            <a:chExt cx="853251" cy="773909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B330994-366A-95AC-C370-B79C0E1DA227}"/>
                </a:ext>
              </a:extLst>
            </p:cNvPr>
            <p:cNvCxnSpPr>
              <a:cxnSpLocks/>
            </p:cNvCxnSpPr>
            <p:nvPr/>
          </p:nvCxnSpPr>
          <p:spPr>
            <a:xfrm>
              <a:off x="3823063" y="4590151"/>
              <a:ext cx="0" cy="77390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9FEB7A-E72C-83D1-C5C6-F2EE4A4C589F}"/>
                </a:ext>
              </a:extLst>
            </p:cNvPr>
            <p:cNvSpPr txBox="1"/>
            <p:nvPr/>
          </p:nvSpPr>
          <p:spPr>
            <a:xfrm rot="16200000">
              <a:off x="3355595" y="4805899"/>
              <a:ext cx="615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seq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0C2201B-F539-314F-9E7E-0F383DBD063F}"/>
                </a:ext>
              </a:extLst>
            </p:cNvPr>
            <p:cNvGrpSpPr/>
            <p:nvPr/>
          </p:nvGrpSpPr>
          <p:grpSpPr>
            <a:xfrm>
              <a:off x="3920682" y="4594796"/>
              <a:ext cx="411408" cy="733706"/>
              <a:chOff x="3920682" y="4594796"/>
              <a:chExt cx="411408" cy="733706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97BA5594-336D-4584-AD16-9FE3E791AD7D}"/>
                  </a:ext>
                </a:extLst>
              </p:cNvPr>
              <p:cNvGrpSpPr/>
              <p:nvPr/>
            </p:nvGrpSpPr>
            <p:grpSpPr>
              <a:xfrm rot="5400000">
                <a:off x="4056702" y="4458776"/>
                <a:ext cx="139367" cy="411408"/>
                <a:chOff x="1432931" y="2951933"/>
                <a:chExt cx="358603" cy="1408541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5719B44-027A-EDD1-5A62-A20E009B7D02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A887365-A877-E85F-20D0-58C222B79186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903C8FA-6100-A361-CC44-5B16DFF61624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16646091-1D07-1AD9-DC4E-915C64508CEB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DDFD3816-A3CD-9705-6A8B-5EA0152CD0B3}"/>
                  </a:ext>
                </a:extLst>
              </p:cNvPr>
              <p:cNvGrpSpPr/>
              <p:nvPr/>
            </p:nvGrpSpPr>
            <p:grpSpPr>
              <a:xfrm rot="5400000">
                <a:off x="4056700" y="4656890"/>
                <a:ext cx="139369" cy="411405"/>
                <a:chOff x="3118634" y="2028638"/>
                <a:chExt cx="457212" cy="1834845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CB1B256-E64E-8362-58E0-81A9AB46F735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FDE717EE-3445-B3F1-C7A2-5AD656E8AEF5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3B0731A0-58C6-FFBF-13AC-07748246273C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AC65618-DF98-279F-18F3-A7484DA0A41A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54795AB-9620-D176-B50A-6A06BA2F852D}"/>
                  </a:ext>
                </a:extLst>
              </p:cNvPr>
              <p:cNvGrpSpPr/>
              <p:nvPr/>
            </p:nvGrpSpPr>
            <p:grpSpPr>
              <a:xfrm rot="5400000">
                <a:off x="4056700" y="4855002"/>
                <a:ext cx="139369" cy="411405"/>
                <a:chOff x="3118634" y="2028638"/>
                <a:chExt cx="457212" cy="1834845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97A43F6E-0387-D285-0489-F9FC00C0027B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D20F5D9-D377-6C91-1BA9-A86A6C39B3AA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BE3EFE6D-A069-E4CA-27B3-C2FEF49F0CE1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15FAB201-3F93-AA9E-B85B-027C7243952C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87D3D30-9266-4F48-9F86-6F232368505F}"/>
                  </a:ext>
                </a:extLst>
              </p:cNvPr>
              <p:cNvGrpSpPr/>
              <p:nvPr/>
            </p:nvGrpSpPr>
            <p:grpSpPr>
              <a:xfrm rot="5400000">
                <a:off x="4056700" y="5053115"/>
                <a:ext cx="139369" cy="411405"/>
                <a:chOff x="3118634" y="2028638"/>
                <a:chExt cx="457212" cy="1834845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E5F83E34-BD02-7B70-7706-81F8DCE6F387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F03F79F-F27B-71E9-D615-6A4F93B84D36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76951D9-2CAE-1D7A-A2EB-5D3D4D43F058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ED44A94-5AFB-B949-9DF6-8142B1504F9D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E40E5C0-8FB6-D4FA-E4C8-B12B594367DD}"/>
              </a:ext>
            </a:extLst>
          </p:cNvPr>
          <p:cNvCxnSpPr>
            <a:cxnSpLocks/>
          </p:cNvCxnSpPr>
          <p:nvPr/>
        </p:nvCxnSpPr>
        <p:spPr>
          <a:xfrm>
            <a:off x="6424437" y="2611971"/>
            <a:ext cx="74917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A2E822EB-A2B6-6976-E37A-B1945160CCDC}"/>
              </a:ext>
            </a:extLst>
          </p:cNvPr>
          <p:cNvSpPr txBox="1"/>
          <p:nvPr/>
        </p:nvSpPr>
        <p:spPr>
          <a:xfrm>
            <a:off x="6503420" y="2236021"/>
            <a:ext cx="628798" cy="41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seq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2B4F985-9390-2947-A2FD-EF22724AA7E3}"/>
              </a:ext>
            </a:extLst>
          </p:cNvPr>
          <p:cNvGrpSpPr/>
          <p:nvPr/>
        </p:nvGrpSpPr>
        <p:grpSpPr>
          <a:xfrm rot="5400000">
            <a:off x="6568428" y="2552195"/>
            <a:ext cx="461190" cy="749169"/>
            <a:chOff x="3920682" y="4594796"/>
            <a:chExt cx="411408" cy="73370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BB6F8989-163A-563F-F34B-B83BA9B48947}"/>
                </a:ext>
              </a:extLst>
            </p:cNvPr>
            <p:cNvGrpSpPr/>
            <p:nvPr/>
          </p:nvGrpSpPr>
          <p:grpSpPr>
            <a:xfrm rot="5400000">
              <a:off x="4056702" y="4458776"/>
              <a:ext cx="139367" cy="411408"/>
              <a:chOff x="1432931" y="2951933"/>
              <a:chExt cx="358603" cy="1408541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6D57046B-3723-6478-6615-FF8CACF2F086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A53AC3F-FCF8-5033-BB32-88937C8BC394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9064D31F-22CC-A2FE-5165-01F899AE6404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161969D-78C0-F2CA-0E82-8D4FDB184151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FFE425B-9863-17B3-CE52-CBF2B2253B3E}"/>
                </a:ext>
              </a:extLst>
            </p:cNvPr>
            <p:cNvGrpSpPr/>
            <p:nvPr/>
          </p:nvGrpSpPr>
          <p:grpSpPr>
            <a:xfrm rot="5400000">
              <a:off x="4056700" y="4656890"/>
              <a:ext cx="139369" cy="411405"/>
              <a:chOff x="3118634" y="2028638"/>
              <a:chExt cx="457212" cy="1834845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002F39D5-9441-E26E-08C8-DDF430D2588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E0183EDE-3058-4849-60BC-F4D102E4B2B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55C2FD2-E9E4-6D7D-FE36-9C9E7BFB2DE4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B850F2D-773B-7ACB-C505-7FC8FA48D277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6D02AD3-E3D7-E44A-D85A-B65275312C4F}"/>
                </a:ext>
              </a:extLst>
            </p:cNvPr>
            <p:cNvGrpSpPr/>
            <p:nvPr/>
          </p:nvGrpSpPr>
          <p:grpSpPr>
            <a:xfrm rot="5400000">
              <a:off x="4056700" y="4855002"/>
              <a:ext cx="139369" cy="411405"/>
              <a:chOff x="3118634" y="2028638"/>
              <a:chExt cx="457212" cy="1834845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02904A3F-73D1-1DB1-7BA5-C36B5DB3734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A54565B-D62C-D82C-E96E-A371EDF7E3E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ECF2441F-7CC9-7AC5-B551-7056E051A1B3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CE487F9-1033-EA87-885F-696194C6157A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F63B18D-3FAE-5B4C-48E0-F5F423A4F4D0}"/>
                </a:ext>
              </a:extLst>
            </p:cNvPr>
            <p:cNvGrpSpPr/>
            <p:nvPr/>
          </p:nvGrpSpPr>
          <p:grpSpPr>
            <a:xfrm rot="5400000">
              <a:off x="4056700" y="5053115"/>
              <a:ext cx="139369" cy="411405"/>
              <a:chOff x="3118634" y="2028638"/>
              <a:chExt cx="457212" cy="1834845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A173DDD-8317-5FA3-0E1E-7FDB2353417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B16512A-F0FE-8058-FEE0-C201FCC158A7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57983972-D821-1B9A-B963-8224D77C3401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E867A78-198A-64EC-8519-446991E9752C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3DA57A45-EB2F-44B5-9A01-425A5725C7D5}"/>
                  </a:ext>
                </a:extLst>
              </p:cNvPr>
              <p:cNvSpPr txBox="1"/>
              <p:nvPr/>
            </p:nvSpPr>
            <p:spPr>
              <a:xfrm>
                <a:off x="5431029" y="3443220"/>
                <a:ext cx="1266356" cy="53957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3DA57A45-EB2F-44B5-9A01-425A5725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29" y="3443220"/>
                <a:ext cx="1266356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A060310B-D215-C709-C5C3-A1B871CC42F4}"/>
                  </a:ext>
                </a:extLst>
              </p:cNvPr>
              <p:cNvSpPr txBox="1"/>
              <p:nvPr/>
            </p:nvSpPr>
            <p:spPr>
              <a:xfrm>
                <a:off x="2894456" y="2775829"/>
                <a:ext cx="120411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</m:oMath>
                  </m:oMathPara>
                </a14:m>
                <a:endParaRPr lang="en-US" sz="240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A060310B-D215-C709-C5C3-A1B871CC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56" y="2775829"/>
                <a:ext cx="1204111" cy="461665"/>
              </a:xfrm>
              <a:prstGeom prst="rect">
                <a:avLst/>
              </a:prstGeom>
              <a:blipFill>
                <a:blip r:embed="rId6"/>
                <a:stretch>
                  <a:fillRect l="-4569" r="-1928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6D8C73A-956E-BFE1-E744-CD5A3439F2FC}"/>
              </a:ext>
            </a:extLst>
          </p:cNvPr>
          <p:cNvGrpSpPr/>
          <p:nvPr/>
        </p:nvGrpSpPr>
        <p:grpSpPr>
          <a:xfrm>
            <a:off x="6847458" y="4838636"/>
            <a:ext cx="1213819" cy="1236888"/>
            <a:chOff x="5665408" y="4818334"/>
            <a:chExt cx="1213819" cy="123688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EF8FCE4-B1AF-EA6B-E97F-27F4E93551F1}"/>
                </a:ext>
              </a:extLst>
            </p:cNvPr>
            <p:cNvSpPr txBox="1"/>
            <p:nvPr/>
          </p:nvSpPr>
          <p:spPr>
            <a:xfrm>
              <a:off x="5973002" y="4818334"/>
              <a:ext cx="90622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Value</a:t>
              </a: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DCCB5FFF-44A2-27EA-D779-7D5EA3DC6BEE}"/>
                </a:ext>
              </a:extLst>
            </p:cNvPr>
            <p:cNvGrpSpPr/>
            <p:nvPr/>
          </p:nvGrpSpPr>
          <p:grpSpPr>
            <a:xfrm rot="5400000">
              <a:off x="6256845" y="5068486"/>
              <a:ext cx="139365" cy="411407"/>
              <a:chOff x="1432933" y="2951931"/>
              <a:chExt cx="358598" cy="1408537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773BE60-B9F9-3007-B307-1B457C7375A6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FBD137E-3203-56DB-719E-766E21841203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6C65A4BD-5E63-8113-A134-1FD7F1E36D7E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D363ED92-AF32-CA7A-DAEA-748D9F410F0F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966767B-AE30-AB1A-0ADE-F7230E7717F5}"/>
                </a:ext>
              </a:extLst>
            </p:cNvPr>
            <p:cNvGrpSpPr/>
            <p:nvPr/>
          </p:nvGrpSpPr>
          <p:grpSpPr>
            <a:xfrm rot="5400000">
              <a:off x="6256845" y="5304760"/>
              <a:ext cx="139365" cy="411407"/>
              <a:chOff x="3118648" y="2028636"/>
              <a:chExt cx="457200" cy="1834856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E1E1947-A24B-F285-26A6-B108BBAE0CA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20E7E767-DF96-06B0-D8E5-90825444FA0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4728B7C-B139-CD94-085B-2E37A6CEDF01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6EAFEA8-23A6-9CE5-CEF5-7227BC4C030C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0BC78B8A-6217-DB58-D520-0998A0C26CA6}"/>
                </a:ext>
              </a:extLst>
            </p:cNvPr>
            <p:cNvGrpSpPr/>
            <p:nvPr/>
          </p:nvGrpSpPr>
          <p:grpSpPr>
            <a:xfrm rot="5400000">
              <a:off x="6256845" y="5528436"/>
              <a:ext cx="139365" cy="411407"/>
              <a:chOff x="3118648" y="2028636"/>
              <a:chExt cx="457200" cy="1834856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4291660-0CEF-3FF4-6A84-77C673E20F5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0D80204-951D-AAD9-2193-D2F0F5D2F1E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5CD98107-A7D2-9DF2-B52D-3D51A1CD3920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0B66A02-3FB5-96DE-AB98-E9924DAB17F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4BF58E15-EAC7-1EA2-24F2-E0936C27B777}"/>
                </a:ext>
              </a:extLst>
            </p:cNvPr>
            <p:cNvGrpSpPr/>
            <p:nvPr/>
          </p:nvGrpSpPr>
          <p:grpSpPr>
            <a:xfrm rot="5400000">
              <a:off x="6256845" y="5750314"/>
              <a:ext cx="139365" cy="411407"/>
              <a:chOff x="3118648" y="2028636"/>
              <a:chExt cx="457200" cy="1834856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0BD2A62-453D-2F7D-9EAC-BB6735E38BC9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E81AA70B-8EA5-57C7-1E16-6711B8AEFA3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B448CC9-FEE9-9663-00FA-FC46B3D2EC25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40128951-65D4-BF1E-9D2A-C24A3E0E902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28279AE-8E76-DD46-E4F7-58AD37731EC0}"/>
                </a:ext>
              </a:extLst>
            </p:cNvPr>
            <p:cNvSpPr txBox="1"/>
            <p:nvPr/>
          </p:nvSpPr>
          <p:spPr>
            <a:xfrm rot="16200000">
              <a:off x="5508797" y="5351189"/>
              <a:ext cx="690337" cy="37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seq</a:t>
              </a:r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BDF6787C-6781-7D22-4EBA-5F0699BDB26F}"/>
                </a:ext>
              </a:extLst>
            </p:cNvPr>
            <p:cNvCxnSpPr>
              <a:cxnSpLocks/>
            </p:cNvCxnSpPr>
            <p:nvPr/>
          </p:nvCxnSpPr>
          <p:spPr>
            <a:xfrm>
              <a:off x="6033931" y="5187666"/>
              <a:ext cx="0" cy="8675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80B48AF-B7D0-0CB3-F1E2-3B3603755AE0}"/>
              </a:ext>
            </a:extLst>
          </p:cNvPr>
          <p:cNvGrpSpPr/>
          <p:nvPr/>
        </p:nvGrpSpPr>
        <p:grpSpPr>
          <a:xfrm>
            <a:off x="8490165" y="4812332"/>
            <a:ext cx="2735509" cy="1289497"/>
            <a:chOff x="7331066" y="4951853"/>
            <a:chExt cx="2735509" cy="1289497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0E7C2FB-B9CD-D0B9-23DA-6CF00F5149B5}"/>
                </a:ext>
              </a:extLst>
            </p:cNvPr>
            <p:cNvSpPr txBox="1"/>
            <p:nvPr/>
          </p:nvSpPr>
          <p:spPr>
            <a:xfrm>
              <a:off x="7331066" y="4951853"/>
              <a:ext cx="273550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Encoded Representation</a:t>
              </a:r>
            </a:p>
            <a:p>
              <a:endParaRPr lang="en-US"/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F55C7684-49FA-4B29-0379-1AD6D2D7C143}"/>
                </a:ext>
              </a:extLst>
            </p:cNvPr>
            <p:cNvGrpSpPr/>
            <p:nvPr/>
          </p:nvGrpSpPr>
          <p:grpSpPr>
            <a:xfrm rot="5400000">
              <a:off x="8342228" y="5254614"/>
              <a:ext cx="139365" cy="411407"/>
              <a:chOff x="1432933" y="2951931"/>
              <a:chExt cx="358598" cy="1408537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D9573CE6-539B-FF0E-5F5B-F04165E3D330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684EC4A-863D-28BD-C12B-DD67E0A25F1B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4082CBD8-8D2F-45F2-1A7E-DAB634A58367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16508343-62D4-41D8-23F5-F2E2A54798C1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A967D4E-6127-8B44-B436-21393D8AFBB9}"/>
                </a:ext>
              </a:extLst>
            </p:cNvPr>
            <p:cNvGrpSpPr/>
            <p:nvPr/>
          </p:nvGrpSpPr>
          <p:grpSpPr>
            <a:xfrm rot="5400000">
              <a:off x="8342228" y="5490888"/>
              <a:ext cx="139365" cy="411407"/>
              <a:chOff x="3118648" y="2028636"/>
              <a:chExt cx="457200" cy="1834856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F27E2B90-5672-2F6C-BAA4-50DD85CD2A8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9EEEEFEC-A3D2-0633-AC11-C113892F347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03B9183-7BAB-4975-2C2C-9339075342DD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A4D5D79A-F21D-71EC-869F-A6550058EF1B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9BE6E85-5F1E-161E-0825-13C0474DEEA9}"/>
                </a:ext>
              </a:extLst>
            </p:cNvPr>
            <p:cNvGrpSpPr/>
            <p:nvPr/>
          </p:nvGrpSpPr>
          <p:grpSpPr>
            <a:xfrm rot="5400000">
              <a:off x="8342228" y="5714564"/>
              <a:ext cx="139365" cy="411407"/>
              <a:chOff x="3118648" y="2028636"/>
              <a:chExt cx="457200" cy="1834856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2DF27D9-7D56-418E-1DF8-5C0F7BA51C6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0BCEBE7-CDEB-FC98-87FC-DA74BAFE34BA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5C026DB6-7837-3D2B-237E-DAB5AC06FCB7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11157FB8-95E4-CF4C-FC5D-DE9CDCD045D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A9C21DF4-5293-18E3-B278-893301E14839}"/>
                </a:ext>
              </a:extLst>
            </p:cNvPr>
            <p:cNvGrpSpPr/>
            <p:nvPr/>
          </p:nvGrpSpPr>
          <p:grpSpPr>
            <a:xfrm rot="5400000">
              <a:off x="8342228" y="5936442"/>
              <a:ext cx="139365" cy="411407"/>
              <a:chOff x="3118648" y="2028636"/>
              <a:chExt cx="457200" cy="1834856"/>
            </a:xfrm>
          </p:grpSpPr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5948EC8-FEB5-B941-AEC6-3FE97D82F38B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DE46421-FBCD-80D2-6C54-4C5FAA7C3E3E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4260A8B5-1462-E017-38E6-92C054C9E5E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F9CBC0B-FB3D-954E-70D6-304F7A985FD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31ED80A-B294-35E9-DAE3-BA5C07EE0C10}"/>
                </a:ext>
              </a:extLst>
            </p:cNvPr>
            <p:cNvSpPr txBox="1"/>
            <p:nvPr/>
          </p:nvSpPr>
          <p:spPr>
            <a:xfrm rot="16200000">
              <a:off x="7594180" y="5537317"/>
              <a:ext cx="690337" cy="37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seq</a:t>
              </a:r>
            </a:p>
          </p:txBody>
        </p: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B3A96706-18FE-73C8-529E-BD2E427B69E3}"/>
                </a:ext>
              </a:extLst>
            </p:cNvPr>
            <p:cNvCxnSpPr>
              <a:cxnSpLocks/>
            </p:cNvCxnSpPr>
            <p:nvPr/>
          </p:nvCxnSpPr>
          <p:spPr>
            <a:xfrm>
              <a:off x="8119314" y="5373794"/>
              <a:ext cx="0" cy="86755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diagram of a software algorithm&#10;&#10;Description automatically generated">
            <a:extLst>
              <a:ext uri="{FF2B5EF4-FFF2-40B4-BE49-F238E27FC236}">
                <a16:creationId xmlns:a16="http://schemas.microsoft.com/office/drawing/2014/main" id="{864DC597-EDF8-77A9-EFB3-7C2E13FBA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42" y="2196948"/>
            <a:ext cx="2516489" cy="32053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E88965-EEAB-7B29-5515-8A73A63BC750}"/>
              </a:ext>
            </a:extLst>
          </p:cNvPr>
          <p:cNvSpPr/>
          <p:nvPr/>
        </p:nvSpPr>
        <p:spPr>
          <a:xfrm>
            <a:off x="330671" y="1723301"/>
            <a:ext cx="2861906" cy="91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699DED09-F4ED-163B-1B5B-5E1F93894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82" y="1998158"/>
            <a:ext cx="3082035" cy="6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7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5085-3616-EE9A-5F66-435F68BE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Multi-Head Attention 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D3C4D72D-0C94-2422-A90D-6B7B7608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59" y="1889469"/>
            <a:ext cx="3132907" cy="4107951"/>
          </a:xfrm>
          <a:prstGeom prst="rect">
            <a:avLst/>
          </a:prstGeom>
        </p:spPr>
      </p:pic>
      <p:pic>
        <p:nvPicPr>
          <p:cNvPr id="7" name="Picture 6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51EE40FB-E84E-799A-602A-340B00084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4619786"/>
            <a:ext cx="5330469" cy="888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CC203-E207-F260-756F-BDEF21D926CC}"/>
              </a:ext>
            </a:extLst>
          </p:cNvPr>
          <p:cNvSpPr txBox="1"/>
          <p:nvPr/>
        </p:nvSpPr>
        <p:spPr>
          <a:xfrm>
            <a:off x="5573367" y="2185741"/>
            <a:ext cx="63933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FFFFFF"/>
                </a:highlight>
                <a:latin typeface="+mj-lt"/>
              </a:rPr>
              <a:t>E</a:t>
            </a:r>
            <a:r>
              <a:rPr lang="en-US" sz="2000" b="0" i="0">
                <a:effectLst/>
                <a:highlight>
                  <a:srgbClr val="FFFFFF"/>
                </a:highlight>
                <a:latin typeface="+mj-lt"/>
              </a:rPr>
              <a:t>ach head learns a different aspect of sentence.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  <a:latin typeface="+mj-lt"/>
              </a:rPr>
              <a:t>One head might see the relationship between nouns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  <a:latin typeface="+mj-lt"/>
              </a:rPr>
              <a:t>Another head may see relationship between nouns and verbs.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j-lt"/>
              </a:rPr>
              <a:t>These heads can also be vectorized and computed in parallel.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56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A7F9-AFAF-3C68-6DFB-841E029C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Large Language Models</a:t>
            </a:r>
            <a:r>
              <a:rPr lang="en-US"/>
              <a:t> and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47D1-F323-234B-5719-CCB6CAF5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D139A-CEEB-757B-E016-399DA6A4E9C7}"/>
              </a:ext>
            </a:extLst>
          </p:cNvPr>
          <p:cNvGrpSpPr/>
          <p:nvPr/>
        </p:nvGrpSpPr>
        <p:grpSpPr>
          <a:xfrm>
            <a:off x="7021288" y="1820496"/>
            <a:ext cx="3669651" cy="2310808"/>
            <a:chOff x="1617499" y="4344226"/>
            <a:chExt cx="3669651" cy="2310808"/>
          </a:xfrm>
        </p:grpSpPr>
        <p:pic>
          <p:nvPicPr>
            <p:cNvPr id="1028" name="Picture 4" descr="BERT Explained: State-of-the-art language model for NLP">
              <a:extLst>
                <a:ext uri="{FF2B5EF4-FFF2-40B4-BE49-F238E27FC236}">
                  <a16:creationId xmlns:a16="http://schemas.microsoft.com/office/drawing/2014/main" id="{3B14CCC6-8181-1667-DF98-B8BFEA887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32" y="5043717"/>
              <a:ext cx="3079102" cy="1611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7CD781-C2FE-8689-B602-34305118E69E}"/>
                </a:ext>
              </a:extLst>
            </p:cNvPr>
            <p:cNvSpPr txBox="1"/>
            <p:nvPr/>
          </p:nvSpPr>
          <p:spPr>
            <a:xfrm>
              <a:off x="1617499" y="4344226"/>
              <a:ext cx="36696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BERT</a:t>
              </a:r>
              <a:r>
                <a:rPr lang="en-US"/>
                <a:t> - Bidirectional Encoder Representations from </a:t>
              </a:r>
              <a:r>
                <a:rPr lang="en-US" u="sng"/>
                <a:t>Transformers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29EAF3-3B50-8407-A3B4-D6C675D204F2}"/>
              </a:ext>
            </a:extLst>
          </p:cNvPr>
          <p:cNvGrpSpPr/>
          <p:nvPr/>
        </p:nvGrpSpPr>
        <p:grpSpPr>
          <a:xfrm>
            <a:off x="7097999" y="4426038"/>
            <a:ext cx="6097554" cy="2131086"/>
            <a:chOff x="7097999" y="4426038"/>
            <a:chExt cx="6097554" cy="2131086"/>
          </a:xfrm>
        </p:grpSpPr>
        <p:pic>
          <p:nvPicPr>
            <p:cNvPr id="1030" name="Picture 6" descr="Introducing Gemini: Google's most capable AI model yet">
              <a:extLst>
                <a:ext uri="{FF2B5EF4-FFF2-40B4-BE49-F238E27FC236}">
                  <a16:creationId xmlns:a16="http://schemas.microsoft.com/office/drawing/2014/main" id="{C1C373AC-25D6-5FBD-964B-17DAB1133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999" y="4777323"/>
              <a:ext cx="3164823" cy="177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BE5CE5-5E2A-5E96-D0B0-EDF54D06F518}"/>
                </a:ext>
              </a:extLst>
            </p:cNvPr>
            <p:cNvSpPr txBox="1"/>
            <p:nvPr/>
          </p:nvSpPr>
          <p:spPr>
            <a:xfrm>
              <a:off x="7097999" y="4426038"/>
              <a:ext cx="60975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Bard </a:t>
              </a:r>
              <a:r>
                <a:rPr lang="en-US"/>
                <a:t>is now</a:t>
              </a:r>
              <a:r>
                <a:rPr lang="en-US" b="1"/>
                <a:t> Gemini</a:t>
              </a:r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674C-B40F-5861-D82F-0EF727F2C772}"/>
              </a:ext>
            </a:extLst>
          </p:cNvPr>
          <p:cNvGrpSpPr/>
          <p:nvPr/>
        </p:nvGrpSpPr>
        <p:grpSpPr>
          <a:xfrm>
            <a:off x="906237" y="4522355"/>
            <a:ext cx="6097554" cy="1970520"/>
            <a:chOff x="906237" y="4522355"/>
            <a:chExt cx="6097554" cy="1970520"/>
          </a:xfrm>
        </p:grpSpPr>
        <p:pic>
          <p:nvPicPr>
            <p:cNvPr id="1032" name="Picture 8" descr="LLaMA:">
              <a:extLst>
                <a:ext uri="{FF2B5EF4-FFF2-40B4-BE49-F238E27FC236}">
                  <a16:creationId xmlns:a16="http://schemas.microsoft.com/office/drawing/2014/main" id="{00D949E5-9220-4AFA-5D7E-C57E8FC06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305" y="4935894"/>
              <a:ext cx="2335471" cy="155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018988-7B93-F094-FB61-AA6A6C0D5932}"/>
                </a:ext>
              </a:extLst>
            </p:cNvPr>
            <p:cNvSpPr txBox="1"/>
            <p:nvPr/>
          </p:nvSpPr>
          <p:spPr>
            <a:xfrm>
              <a:off x="906237" y="4522355"/>
              <a:ext cx="60975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 </a:t>
              </a:r>
              <a:r>
                <a:rPr lang="en-US" b="1" err="1"/>
                <a:t>LLaMA</a:t>
              </a:r>
              <a:r>
                <a:rPr lang="en-US" b="1"/>
                <a:t> </a:t>
              </a:r>
              <a:r>
                <a:rPr lang="en-US"/>
                <a:t>- Large Language Model Meta AI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A6A25D-2885-539C-52B8-09227E147F87}"/>
              </a:ext>
            </a:extLst>
          </p:cNvPr>
          <p:cNvGrpSpPr/>
          <p:nvPr/>
        </p:nvGrpSpPr>
        <p:grpSpPr>
          <a:xfrm>
            <a:off x="1053192" y="1821277"/>
            <a:ext cx="4798267" cy="2091933"/>
            <a:chOff x="1053192" y="1821277"/>
            <a:chExt cx="4798267" cy="20919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0A149-30F9-652B-3A8A-89B6B3E7E7CC}"/>
                </a:ext>
              </a:extLst>
            </p:cNvPr>
            <p:cNvSpPr txBox="1"/>
            <p:nvPr/>
          </p:nvSpPr>
          <p:spPr>
            <a:xfrm>
              <a:off x="1053192" y="1821277"/>
              <a:ext cx="47982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GPT</a:t>
              </a:r>
              <a:r>
                <a:rPr lang="en-US"/>
                <a:t> – Generative Pre-trained </a:t>
              </a:r>
              <a:r>
                <a:rPr lang="en-US" u="sng"/>
                <a:t>Transformers</a:t>
              </a:r>
            </a:p>
          </p:txBody>
        </p:sp>
        <p:pic>
          <p:nvPicPr>
            <p:cNvPr id="4" name="Picture 2" descr="The Healthcare Industry's Not-So-Secret Weapon: ChatGPT | The Healthcare  Technology Report.">
              <a:extLst>
                <a:ext uri="{FF2B5EF4-FFF2-40B4-BE49-F238E27FC236}">
                  <a16:creationId xmlns:a16="http://schemas.microsoft.com/office/drawing/2014/main" id="{0545BCBB-3A3F-985E-E464-ED1781C22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01" y="2301893"/>
              <a:ext cx="2864563" cy="1611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6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966C-85BE-54F1-9C92-D46883DD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90805"/>
            <a:ext cx="2838995" cy="1334271"/>
          </a:xfrm>
        </p:spPr>
        <p:txBody>
          <a:bodyPr/>
          <a:lstStyle/>
          <a:p>
            <a:r>
              <a:rPr lang="en-US" sz="4400" baseline="0">
                <a:latin typeface="Aptos Display"/>
              </a:rPr>
              <a:t>Multi-Head Attention</a:t>
            </a:r>
            <a:r>
              <a:rPr lang="en-US" sz="4400"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1855F5-A705-9E23-2EC9-9E492915FE63}"/>
              </a:ext>
            </a:extLst>
          </p:cNvPr>
          <p:cNvGrpSpPr/>
          <p:nvPr/>
        </p:nvGrpSpPr>
        <p:grpSpPr>
          <a:xfrm>
            <a:off x="3814725" y="6034765"/>
            <a:ext cx="1087821" cy="411407"/>
            <a:chOff x="1432933" y="2951931"/>
            <a:chExt cx="2799055" cy="14085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15A8B7-6E31-CCAD-EFA7-80323D805C72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9C86A0-6FFA-1391-A5F7-0381B26E8CB4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DFBD35-DADD-9468-3217-4F552AF6CC31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3BBD48-D0A1-4008-FA50-0648B27A6AB7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9CFCE3-FFF7-60ED-EFAD-BC0190FE71BD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CBBB1E-EB15-9239-CA28-5CBC6E28C485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80FA05D-63AA-3B4A-9619-097EBF9FC5E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10531BC-DEEE-184F-A05A-5BB1B1A880F5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FFAD3C-C96F-A8B5-C6AE-ED86788C2FB2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ADE8DB-9EAE-1460-E135-72DFB2D518E2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F04B4E-79C4-43AC-0C19-C9CAEC1B3811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FC0BFF-3D92-D9CF-9943-3EB40DFC848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ED4A4C-8D1F-B282-5C28-161A87F78037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F4D57-7DF2-5228-6C31-C37C4724BE86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E99056-64C2-A882-56AB-32D34603DE7A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F98C8E-D269-4CED-8DF4-6EDDD7775E3E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0DA69F-B73B-3E88-5413-DF87DC7B2F6C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0843AB-A0CC-9E62-67C5-9DE18AE45CDF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E7C4F82-B3D0-1D42-4958-D259F4EE4323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DB1C19-3A6F-B3FF-53CD-018663F2E76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03F768-7C53-05BC-3940-88991314E45C}"/>
              </a:ext>
            </a:extLst>
          </p:cNvPr>
          <p:cNvGrpSpPr/>
          <p:nvPr/>
        </p:nvGrpSpPr>
        <p:grpSpPr>
          <a:xfrm>
            <a:off x="6022347" y="6034765"/>
            <a:ext cx="1087821" cy="411407"/>
            <a:chOff x="1432933" y="2951931"/>
            <a:chExt cx="2799055" cy="14085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A579F3-3AAF-7074-32AE-0181B55EE2B1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67E0719-1E52-D5B9-F436-4C3DE41DB5A0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3EE396A-F6FB-2449-F426-8038568FBB3E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B70691-D93C-AEA7-85AE-8F5F7D00B255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9568C35-0467-E3CE-84A5-6404F7FF6814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9B1F9A2-239C-CCAA-3456-A4453EEE307E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7A6E519-29AB-1FCB-E340-97C04BCDF3A3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7F97531-50F6-FF1E-BE46-82B9A03ACDB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9D760F3-A437-9E41-14A2-350E156C99E5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D950C1-0686-E8CA-6BF3-FD56DC9739F2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67A3CDE-2BC9-4922-49D3-48A60B10C7EF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0D48F2-8C97-C620-27D1-E9619A58693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C310B2-167D-93F5-9181-9A98214F17CD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23F2B1-8557-27DD-27CD-4332DD92DDF7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333E7B-BB4E-A8D4-ABC5-D98BB1A0A0D4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A79A54-5EAA-6245-E907-A9D8048BAA77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661F7B-8757-98F9-D47B-E5969E341099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48F3DC1-0BEB-E1AE-ED27-997435B14C1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6CD86BF-AFDD-C237-3C91-A7C447F5C305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AA275C6-BFF7-AB67-C798-A1E83FEC5C5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DC0E264-B85F-F4A2-DB7A-D0AF477B2124}"/>
              </a:ext>
            </a:extLst>
          </p:cNvPr>
          <p:cNvGrpSpPr/>
          <p:nvPr/>
        </p:nvGrpSpPr>
        <p:grpSpPr>
          <a:xfrm>
            <a:off x="8378015" y="6034765"/>
            <a:ext cx="1087821" cy="411407"/>
            <a:chOff x="1432933" y="2951931"/>
            <a:chExt cx="2799055" cy="140853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2A95432-FB26-F572-A8F4-E60B8C979205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ED4B4E-CE2E-7AF7-EF96-C260B05A0573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3494778-AFE3-5010-2304-E050033977FF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ABBD36A-D65D-B638-483D-7F7B8637F425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2DBD044-AEB9-79FC-B545-3A2CCE5523DF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6BD0886-1AF1-5571-8C22-88E4B78506E2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CB4D17-F4C2-3519-4346-BBB176DE690E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BC2BF45-945E-16BA-7904-1D616BBA198F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E28406B-94F0-29CC-6AB3-03025FD6286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26646B-8971-8B40-4AC1-97A5FC4134E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99531-D8E1-DD22-5579-8CF4A6F60F65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C95C7A5-AB53-632F-7A35-9F025D28B532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F5D5E7F-901E-1F9F-CD28-C871C6268CE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560C9-6967-A808-F2FA-D6D85CD3141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D635636-8338-0B00-51DD-35A26E93A4F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9D1E1C3-85C8-810C-6451-8846F647B791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AD8022-B288-A9FF-79E5-A0757FF6713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8604A52-DBB1-057D-C183-E70F29EBEE0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1CFABD5-0712-B2DF-205D-F240CD0ED2C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FC5655F-6908-DAE3-E116-37617092C75B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0E91E8B-457C-8BB7-976A-30D19F899C6A}"/>
              </a:ext>
            </a:extLst>
          </p:cNvPr>
          <p:cNvSpPr txBox="1"/>
          <p:nvPr/>
        </p:nvSpPr>
        <p:spPr>
          <a:xfrm>
            <a:off x="3917243" y="6442138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Query 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A3DB3-0B8A-00AC-7FF1-1965571E950C}"/>
              </a:ext>
            </a:extLst>
          </p:cNvPr>
          <p:cNvSpPr txBox="1"/>
          <p:nvPr/>
        </p:nvSpPr>
        <p:spPr>
          <a:xfrm>
            <a:off x="6303391" y="6442138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0A8181-ACAF-0349-089F-6F6DE175E1CE}"/>
              </a:ext>
            </a:extLst>
          </p:cNvPr>
          <p:cNvSpPr txBox="1"/>
          <p:nvPr/>
        </p:nvSpPr>
        <p:spPr>
          <a:xfrm>
            <a:off x="8580682" y="6442137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Value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7BA2B8-4E5D-38CB-4A6F-FE305888FB07}"/>
              </a:ext>
            </a:extLst>
          </p:cNvPr>
          <p:cNvGrpSpPr/>
          <p:nvPr/>
        </p:nvGrpSpPr>
        <p:grpSpPr>
          <a:xfrm>
            <a:off x="1106359" y="4695822"/>
            <a:ext cx="1091242" cy="205477"/>
            <a:chOff x="1276176" y="3981719"/>
            <a:chExt cx="1091242" cy="20547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5657362-3E08-E618-49B8-8CE5CBC79987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CDCF99F-A534-6A4A-88DA-BB1DD05DF091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751E7C3-686F-F6B0-046D-B58336995239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0EEB2B-FF68-70A1-5AE6-AB5A839D167D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B94D5EC-FDA3-1659-6C5D-73E046F00B8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3E33678-7000-22FF-92D9-2325239963FD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AE5BDC3-7288-E1A8-AA8A-EFC02660CC94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0B99385-227E-9159-B691-6050C87A0420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45B83F7-B660-E113-4E86-B96E7A029692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720E5BD-6A5B-8CF1-C09B-EC8E138F5C01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DDAE49E-C23A-FA50-AF55-7092D13C11C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B9B9858-32B8-609F-44F9-B4EB51AE4FD8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1B1EDD12-5C2F-B354-9AF2-64FB3BFD4A56}"/>
              </a:ext>
            </a:extLst>
          </p:cNvPr>
          <p:cNvSpPr txBox="1"/>
          <p:nvPr/>
        </p:nvSpPr>
        <p:spPr>
          <a:xfrm>
            <a:off x="1208877" y="4900720"/>
            <a:ext cx="10486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Query1 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EAB07F7-0355-A503-788E-54ADCF30A806}"/>
              </a:ext>
            </a:extLst>
          </p:cNvPr>
          <p:cNvGrpSpPr/>
          <p:nvPr/>
        </p:nvGrpSpPr>
        <p:grpSpPr>
          <a:xfrm>
            <a:off x="2782759" y="4687113"/>
            <a:ext cx="1091242" cy="205477"/>
            <a:chOff x="1276176" y="3981719"/>
            <a:chExt cx="1091242" cy="205477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2131FD4-D1FE-8CD3-42C4-12EB70D27A13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8BFC38E-66AB-F097-F546-2F0B53A9A6B7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7B4C949-B653-7C10-78DF-766328530402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428AD0B-98E3-3AFA-B184-546E276ABA2F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4CB3C9-9542-3F69-7195-60AD499D104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05B7109-8A2E-E657-EF7C-527E3B486E6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8CA0E6-820A-0172-A5F4-2631CEB5F748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DCE8C18-C435-CE89-3504-2922E31E7F32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E9DF40E-69DC-A3A0-0860-8FF182462EC3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5F4FEAA-52C6-CC2A-7F32-402A63A724F6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DF32815-F091-0CBF-741D-25CC9878DC1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B60A882-F618-6931-0DF9-6E119AB0C482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C1B5264-7A43-E94F-CBE2-59FC00E240F3}"/>
              </a:ext>
            </a:extLst>
          </p:cNvPr>
          <p:cNvSpPr txBox="1"/>
          <p:nvPr/>
        </p:nvSpPr>
        <p:spPr>
          <a:xfrm>
            <a:off x="2981072" y="4905074"/>
            <a:ext cx="700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Key1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D1A8E6A-8F8D-0F3B-B291-507EDAA00261}"/>
              </a:ext>
            </a:extLst>
          </p:cNvPr>
          <p:cNvGrpSpPr/>
          <p:nvPr/>
        </p:nvGrpSpPr>
        <p:grpSpPr>
          <a:xfrm>
            <a:off x="4554953" y="4687113"/>
            <a:ext cx="1091242" cy="205477"/>
            <a:chOff x="1276176" y="3981719"/>
            <a:chExt cx="1091242" cy="20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94C53DC-0DF7-AA1C-4CE0-2957616F33A4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11E64F6-3DED-E5EE-0045-16B5FC04CE76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3D8CF62-B352-4811-AF4A-D03B803B9A44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9ED3AE4-F399-C997-6356-A9D164C73505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1AD5CAF-F1FF-29BB-1F86-CB0934C66AE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89ADF9-41C4-93C6-2649-33EFD9EDBBF6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D854E77-D5FA-9DA7-BD1E-A0434772997A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D86DDFD-DDD7-3567-7D34-DE2C93741674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D74B23E-A7CE-F0FB-64E6-9574D0E48432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E85D076-466E-7598-96C8-9779EDDF1CF7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0D1C90B-0F3D-B43C-5D7F-F4A044EBC678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D3A0B924-09C7-AA81-C38D-44F02806E32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123A660-2BE4-806D-BBB9-420525829D04}"/>
              </a:ext>
            </a:extLst>
          </p:cNvPr>
          <p:cNvSpPr txBox="1"/>
          <p:nvPr/>
        </p:nvSpPr>
        <p:spPr>
          <a:xfrm>
            <a:off x="4657471" y="4887657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Value1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22F244E-51F4-A0C5-7CC3-B2F0B3C41E76}"/>
              </a:ext>
            </a:extLst>
          </p:cNvPr>
          <p:cNvSpPr/>
          <p:nvPr/>
        </p:nvSpPr>
        <p:spPr>
          <a:xfrm>
            <a:off x="857249" y="4514850"/>
            <a:ext cx="5059680" cy="85779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05C91DB5-D21D-CEE6-7D7F-1BB51F5D8791}"/>
              </a:ext>
            </a:extLst>
          </p:cNvPr>
          <p:cNvSpPr txBox="1"/>
          <p:nvPr/>
        </p:nvSpPr>
        <p:spPr>
          <a:xfrm>
            <a:off x="841194" y="5049067"/>
            <a:ext cx="4770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7F7F7F"/>
                </a:solidFill>
              </a:rPr>
              <a:t>1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3DDC0A7-5620-05B1-F989-0298528FCBCC}"/>
              </a:ext>
            </a:extLst>
          </p:cNvPr>
          <p:cNvGrpSpPr/>
          <p:nvPr/>
        </p:nvGrpSpPr>
        <p:grpSpPr>
          <a:xfrm>
            <a:off x="6928485" y="4514850"/>
            <a:ext cx="5075735" cy="1027847"/>
            <a:chOff x="841194" y="4514850"/>
            <a:chExt cx="5075735" cy="1027847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ADE0D20-AAAB-594C-8DB4-0C8692C7E45C}"/>
                </a:ext>
              </a:extLst>
            </p:cNvPr>
            <p:cNvGrpSpPr/>
            <p:nvPr/>
          </p:nvGrpSpPr>
          <p:grpSpPr>
            <a:xfrm>
              <a:off x="1106359" y="4687113"/>
              <a:ext cx="4539836" cy="855584"/>
              <a:chOff x="1106359" y="4687113"/>
              <a:chExt cx="4539836" cy="855584"/>
            </a:xfrm>
          </p:grpSpPr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488E987-7294-1DBB-63D7-580F5FC6956D}"/>
                  </a:ext>
                </a:extLst>
              </p:cNvPr>
              <p:cNvGrpSpPr/>
              <p:nvPr/>
            </p:nvGrpSpPr>
            <p:grpSpPr>
              <a:xfrm>
                <a:off x="1106359" y="4695822"/>
                <a:ext cx="1091242" cy="205477"/>
                <a:chOff x="1276176" y="3981719"/>
                <a:chExt cx="1091242" cy="205477"/>
              </a:xfrm>
            </p:grpSpPr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11980F6D-DCF4-ADA1-1EB5-4E71EC21389F}"/>
                    </a:ext>
                  </a:extLst>
                </p:cNvPr>
                <p:cNvGrpSpPr/>
                <p:nvPr/>
              </p:nvGrpSpPr>
              <p:grpSpPr>
                <a:xfrm>
                  <a:off x="1276176" y="3981719"/>
                  <a:ext cx="139365" cy="205477"/>
                  <a:chOff x="1267467" y="3940353"/>
                  <a:chExt cx="139365" cy="205477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66678006-1BF9-6F57-9FBF-246AC56987AD}"/>
                      </a:ext>
                    </a:extLst>
                  </p:cNvPr>
                  <p:cNvSpPr/>
                  <p:nvPr/>
                </p:nvSpPr>
                <p:spPr>
                  <a:xfrm>
                    <a:off x="1267467" y="3940353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42304585-ABDF-A66B-BC46-B96002E10E92}"/>
                      </a:ext>
                    </a:extLst>
                  </p:cNvPr>
                  <p:cNvSpPr/>
                  <p:nvPr/>
                </p:nvSpPr>
                <p:spPr>
                  <a:xfrm>
                    <a:off x="1267467" y="4043318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539ACCE0-071C-5F31-B928-534AC5A2FFE4}"/>
                    </a:ext>
                  </a:extLst>
                </p:cNvPr>
                <p:cNvGrpSpPr/>
                <p:nvPr/>
              </p:nvGrpSpPr>
              <p:grpSpPr>
                <a:xfrm>
                  <a:off x="1593468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BE8E9972-86FD-6BAF-89DF-8A5FF13679C3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B047391D-5992-9766-67AB-46BEBB16C91D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687B2610-61B1-44CF-1E06-E72F87A65D58}"/>
                    </a:ext>
                  </a:extLst>
                </p:cNvPr>
                <p:cNvGrpSpPr/>
                <p:nvPr/>
              </p:nvGrpSpPr>
              <p:grpSpPr>
                <a:xfrm>
                  <a:off x="1910761" y="3981719"/>
                  <a:ext cx="139365" cy="205477"/>
                  <a:chOff x="1903192" y="3944707"/>
                  <a:chExt cx="139365" cy="205477"/>
                </a:xfrm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0318AFF-EB3F-7FF3-7506-AD6CCF39E124}"/>
                      </a:ext>
                    </a:extLst>
                  </p:cNvPr>
                  <p:cNvSpPr/>
                  <p:nvPr/>
                </p:nvSpPr>
                <p:spPr>
                  <a:xfrm>
                    <a:off x="1903192" y="3944707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04BD69C-65B1-EB70-6D71-4C9EE1DFB004}"/>
                      </a:ext>
                    </a:extLst>
                  </p:cNvPr>
                  <p:cNvSpPr/>
                  <p:nvPr/>
                </p:nvSpPr>
                <p:spPr>
                  <a:xfrm>
                    <a:off x="1903192" y="4047672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F9073102-F5AE-E385-2313-88A8F525CF54}"/>
                    </a:ext>
                  </a:extLst>
                </p:cNvPr>
                <p:cNvGrpSpPr/>
                <p:nvPr/>
              </p:nvGrpSpPr>
              <p:grpSpPr>
                <a:xfrm>
                  <a:off x="2228053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8E3BCCE2-59CD-454E-8059-85D0C5CA9002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83853BC6-0583-76F1-3963-FFE0198C994A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C4A00091-78DF-A35E-1278-F665BC790507}"/>
                  </a:ext>
                </a:extLst>
              </p:cNvPr>
              <p:cNvSpPr txBox="1"/>
              <p:nvPr/>
            </p:nvSpPr>
            <p:spPr>
              <a:xfrm>
                <a:off x="1208877" y="4896366"/>
                <a:ext cx="935418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Query2 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A22585BD-9493-98DF-FD51-2334AEC69855}"/>
                  </a:ext>
                </a:extLst>
              </p:cNvPr>
              <p:cNvGrpSpPr/>
              <p:nvPr/>
            </p:nvGrpSpPr>
            <p:grpSpPr>
              <a:xfrm>
                <a:off x="2782759" y="4687113"/>
                <a:ext cx="1091242" cy="205477"/>
                <a:chOff x="1276176" y="3981719"/>
                <a:chExt cx="1091242" cy="205477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9C111A35-7DE2-B042-73D3-AAF34075645F}"/>
                    </a:ext>
                  </a:extLst>
                </p:cNvPr>
                <p:cNvGrpSpPr/>
                <p:nvPr/>
              </p:nvGrpSpPr>
              <p:grpSpPr>
                <a:xfrm>
                  <a:off x="1276176" y="3981719"/>
                  <a:ext cx="139365" cy="205477"/>
                  <a:chOff x="1267467" y="3940353"/>
                  <a:chExt cx="139365" cy="205477"/>
                </a:xfrm>
              </p:grpSpPr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CF460B3F-617D-62CD-9BA8-E947E39281A0}"/>
                      </a:ext>
                    </a:extLst>
                  </p:cNvPr>
                  <p:cNvSpPr/>
                  <p:nvPr/>
                </p:nvSpPr>
                <p:spPr>
                  <a:xfrm>
                    <a:off x="1267467" y="3940353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E7F6AB6F-F8A9-9EDA-CDFD-AF3A31493838}"/>
                      </a:ext>
                    </a:extLst>
                  </p:cNvPr>
                  <p:cNvSpPr/>
                  <p:nvPr/>
                </p:nvSpPr>
                <p:spPr>
                  <a:xfrm>
                    <a:off x="1267467" y="4043318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FC1B5C61-875A-9271-D61F-53182D852FA0}"/>
                    </a:ext>
                  </a:extLst>
                </p:cNvPr>
                <p:cNvGrpSpPr/>
                <p:nvPr/>
              </p:nvGrpSpPr>
              <p:grpSpPr>
                <a:xfrm>
                  <a:off x="1593468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F8B0497C-AF97-5FDA-4F69-4B074505767D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FEF7A68B-CD8D-B248-D334-999E5E9420A1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377486DA-327C-6A78-249E-1E3F3A777F6A}"/>
                    </a:ext>
                  </a:extLst>
                </p:cNvPr>
                <p:cNvGrpSpPr/>
                <p:nvPr/>
              </p:nvGrpSpPr>
              <p:grpSpPr>
                <a:xfrm>
                  <a:off x="1910761" y="3981719"/>
                  <a:ext cx="139365" cy="205477"/>
                  <a:chOff x="1903192" y="3944707"/>
                  <a:chExt cx="139365" cy="205477"/>
                </a:xfrm>
              </p:grpSpPr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A9DB9F08-5DE8-E6F3-6261-D36391E79F4A}"/>
                      </a:ext>
                    </a:extLst>
                  </p:cNvPr>
                  <p:cNvSpPr/>
                  <p:nvPr/>
                </p:nvSpPr>
                <p:spPr>
                  <a:xfrm>
                    <a:off x="1903192" y="3944707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77791995-8F6C-B4BF-6EBF-4C9651B276D3}"/>
                      </a:ext>
                    </a:extLst>
                  </p:cNvPr>
                  <p:cNvSpPr/>
                  <p:nvPr/>
                </p:nvSpPr>
                <p:spPr>
                  <a:xfrm>
                    <a:off x="1903192" y="4047672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3768C7BE-1730-D454-BF71-BD8790D7D2FC}"/>
                    </a:ext>
                  </a:extLst>
                </p:cNvPr>
                <p:cNvGrpSpPr/>
                <p:nvPr/>
              </p:nvGrpSpPr>
              <p:grpSpPr>
                <a:xfrm>
                  <a:off x="2228053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4E2A6C36-FAE0-99D4-B84B-828F07E71807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DD1B7EDC-837A-AA86-A576-6AC3F0EC5ED2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8B5AA96B-236F-D8E6-2C0F-F41F713BCC21}"/>
                  </a:ext>
                </a:extLst>
              </p:cNvPr>
              <p:cNvSpPr txBox="1"/>
              <p:nvPr/>
            </p:nvSpPr>
            <p:spPr>
              <a:xfrm>
                <a:off x="2981072" y="4905074"/>
                <a:ext cx="700287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Key2</a:t>
                </a: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8AB3A02-C476-8FFD-CB36-1C0CF3D9ADB8}"/>
                  </a:ext>
                </a:extLst>
              </p:cNvPr>
              <p:cNvGrpSpPr/>
              <p:nvPr/>
            </p:nvGrpSpPr>
            <p:grpSpPr>
              <a:xfrm>
                <a:off x="4554953" y="4687113"/>
                <a:ext cx="1091242" cy="205477"/>
                <a:chOff x="1276176" y="3981719"/>
                <a:chExt cx="1091242" cy="205477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3BF01FD0-A33B-0402-0FAA-11757659E115}"/>
                    </a:ext>
                  </a:extLst>
                </p:cNvPr>
                <p:cNvGrpSpPr/>
                <p:nvPr/>
              </p:nvGrpSpPr>
              <p:grpSpPr>
                <a:xfrm>
                  <a:off x="1276176" y="3981719"/>
                  <a:ext cx="139365" cy="205477"/>
                  <a:chOff x="1267467" y="3940353"/>
                  <a:chExt cx="139365" cy="205477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551A3707-EEA0-5851-7E38-9633FC46B36E}"/>
                      </a:ext>
                    </a:extLst>
                  </p:cNvPr>
                  <p:cNvSpPr/>
                  <p:nvPr/>
                </p:nvSpPr>
                <p:spPr>
                  <a:xfrm>
                    <a:off x="1267467" y="3940353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CE195B25-517A-10CD-7A83-2478AF9105E8}"/>
                      </a:ext>
                    </a:extLst>
                  </p:cNvPr>
                  <p:cNvSpPr/>
                  <p:nvPr/>
                </p:nvSpPr>
                <p:spPr>
                  <a:xfrm>
                    <a:off x="1267467" y="4043318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FEC02192-AF60-7CCF-5071-49118CF4B0C8}"/>
                    </a:ext>
                  </a:extLst>
                </p:cNvPr>
                <p:cNvGrpSpPr/>
                <p:nvPr/>
              </p:nvGrpSpPr>
              <p:grpSpPr>
                <a:xfrm>
                  <a:off x="1593468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4987E642-340D-3CEF-7CA4-6235C999CA8E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AF6300C2-71B6-D95A-E4C5-1C108B5F6F54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B379D7EB-13B8-2AC3-8200-B8B982655FFD}"/>
                    </a:ext>
                  </a:extLst>
                </p:cNvPr>
                <p:cNvGrpSpPr/>
                <p:nvPr/>
              </p:nvGrpSpPr>
              <p:grpSpPr>
                <a:xfrm>
                  <a:off x="1910761" y="3981719"/>
                  <a:ext cx="139365" cy="205477"/>
                  <a:chOff x="1903192" y="3944707"/>
                  <a:chExt cx="139365" cy="205477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625D9E26-4DEE-2A07-B964-99704764FA30}"/>
                      </a:ext>
                    </a:extLst>
                  </p:cNvPr>
                  <p:cNvSpPr/>
                  <p:nvPr/>
                </p:nvSpPr>
                <p:spPr>
                  <a:xfrm>
                    <a:off x="1903192" y="3944707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E0EE3D0E-1C9B-2D41-FFEB-017D76224EC2}"/>
                      </a:ext>
                    </a:extLst>
                  </p:cNvPr>
                  <p:cNvSpPr/>
                  <p:nvPr/>
                </p:nvSpPr>
                <p:spPr>
                  <a:xfrm>
                    <a:off x="1903192" y="4047672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EFF8BE9E-5F53-DEBF-81A6-52E61C5E2E38}"/>
                    </a:ext>
                  </a:extLst>
                </p:cNvPr>
                <p:cNvGrpSpPr/>
                <p:nvPr/>
              </p:nvGrpSpPr>
              <p:grpSpPr>
                <a:xfrm>
                  <a:off x="2228053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BFDCA73F-5E52-002F-8B7B-5822A07344B9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270666CF-A395-8398-A4A1-B8E21A188066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3F9B1F1B-EE12-6546-B4CE-69CC38ADB2D1}"/>
                  </a:ext>
                </a:extLst>
              </p:cNvPr>
              <p:cNvSpPr txBox="1"/>
              <p:nvPr/>
            </p:nvSpPr>
            <p:spPr>
              <a:xfrm>
                <a:off x="4657471" y="4887657"/>
                <a:ext cx="88752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Value2</a:t>
                </a:r>
              </a:p>
            </p:txBody>
          </p:sp>
        </p:grp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7BD922DC-F50A-3983-33AB-1BE049316B98}"/>
                </a:ext>
              </a:extLst>
            </p:cNvPr>
            <p:cNvSpPr/>
            <p:nvPr/>
          </p:nvSpPr>
          <p:spPr>
            <a:xfrm>
              <a:off x="857249" y="4514850"/>
              <a:ext cx="5059680" cy="85779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07E6C3F4-BCFC-CD07-DC72-DCFFD8E9789D}"/>
                </a:ext>
              </a:extLst>
            </p:cNvPr>
            <p:cNvSpPr txBox="1"/>
            <p:nvPr/>
          </p:nvSpPr>
          <p:spPr>
            <a:xfrm>
              <a:off x="841194" y="5049067"/>
              <a:ext cx="4770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7F7F7F"/>
                  </a:solidFill>
                </a:rPr>
                <a:t>2</a:t>
              </a:r>
            </a:p>
          </p:txBody>
        </p:sp>
      </p:grp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6A46E2F1-605E-A584-77E6-DC0EAD765C3A}"/>
              </a:ext>
            </a:extLst>
          </p:cNvPr>
          <p:cNvSpPr/>
          <p:nvPr/>
        </p:nvSpPr>
        <p:spPr>
          <a:xfrm>
            <a:off x="1478412" y="3549657"/>
            <a:ext cx="3744685" cy="52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Self-Attention Head 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0CAA2780-3506-1A46-FB22-A676AA1F853A}"/>
              </a:ext>
            </a:extLst>
          </p:cNvPr>
          <p:cNvSpPr/>
          <p:nvPr/>
        </p:nvSpPr>
        <p:spPr>
          <a:xfrm>
            <a:off x="7548286" y="3549657"/>
            <a:ext cx="3744685" cy="52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Self-Attention Head 2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934F592-664D-8129-E706-B9A99BFED290}"/>
              </a:ext>
            </a:extLst>
          </p:cNvPr>
          <p:cNvGrpSpPr/>
          <p:nvPr/>
        </p:nvGrpSpPr>
        <p:grpSpPr>
          <a:xfrm>
            <a:off x="2769695" y="2867020"/>
            <a:ext cx="1091242" cy="205477"/>
            <a:chOff x="1276176" y="3981719"/>
            <a:chExt cx="1091242" cy="205477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3CFA09BF-6BB6-46FA-7F99-1F2ACCB9DBB5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4E24E3A9-D4A0-4021-EDAF-091BC832EEDF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951402E6-05BC-FB52-EDDB-F3A45EBCA2C2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50797A7A-E543-AB74-CD8F-2982E26F5106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87D6C30-2830-B028-387F-F9A4872A252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32C50DDE-77F1-59E4-1747-5F8BA9737424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2AE496D-9662-827A-17D8-2E2DE9A2889E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43675371-49D2-5603-561A-043DB064BB3B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695A43B3-4CAA-17F4-F924-9CD86E255350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F17B4976-23D7-DF24-5E24-0C685E4DEE08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887966AE-2246-3DB4-E171-96E5E8C101D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C7964D16-0C47-DF97-DE85-1E94E0C9869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35739DCE-8836-EFD3-304E-A7C60DFC28C3}"/>
              </a:ext>
            </a:extLst>
          </p:cNvPr>
          <p:cNvSpPr txBox="1"/>
          <p:nvPr/>
        </p:nvSpPr>
        <p:spPr>
          <a:xfrm>
            <a:off x="1653014" y="2784535"/>
            <a:ext cx="1222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Output1</a:t>
            </a:r>
          </a:p>
        </p:txBody>
      </p: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D67D04A7-CEAF-6BAA-3057-8DDB98E6486F}"/>
              </a:ext>
            </a:extLst>
          </p:cNvPr>
          <p:cNvGrpSpPr/>
          <p:nvPr/>
        </p:nvGrpSpPr>
        <p:grpSpPr>
          <a:xfrm>
            <a:off x="8974552" y="2867020"/>
            <a:ext cx="1091242" cy="205477"/>
            <a:chOff x="1276176" y="3981719"/>
            <a:chExt cx="1091242" cy="205477"/>
          </a:xfrm>
        </p:grpSpPr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55AA37BE-AE21-295F-030D-AF809FA6C00C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6D197634-779A-B0AB-1822-0E335853B11B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7F21F74-70FA-0329-E4E2-FA384DAF70FF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67A05876-0371-96FE-62C6-1F8184F3B064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88195486-A0E3-FDC0-F9BF-A7520540A20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F53BF65F-18FA-6A49-9E75-6BD9BE184162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F85CFC8E-B183-82F3-046D-DFC211FBCE11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21976C63-9866-ECEE-2FD6-680B1D1C46D3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47CF25CE-750B-380C-8465-5A5821B9AE1E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7AF7E01C-D94D-770E-72F0-B62173393CA6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6D1184F2-1639-06E2-4054-BC612017353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4711EB01-18EF-8A0F-60B8-CC636AB64AA4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9" name="TextBox 398">
            <a:extLst>
              <a:ext uri="{FF2B5EF4-FFF2-40B4-BE49-F238E27FC236}">
                <a16:creationId xmlns:a16="http://schemas.microsoft.com/office/drawing/2014/main" id="{76572C61-6B0F-5668-7634-BEA0E97A552B}"/>
              </a:ext>
            </a:extLst>
          </p:cNvPr>
          <p:cNvSpPr txBox="1"/>
          <p:nvPr/>
        </p:nvSpPr>
        <p:spPr>
          <a:xfrm>
            <a:off x="7905768" y="2784535"/>
            <a:ext cx="1222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Output2</a:t>
            </a: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3DDEE601-1203-4F07-18C1-9C5FD06F5CC3}"/>
              </a:ext>
            </a:extLst>
          </p:cNvPr>
          <p:cNvSpPr/>
          <p:nvPr/>
        </p:nvSpPr>
        <p:spPr>
          <a:xfrm>
            <a:off x="3678826" y="5886450"/>
            <a:ext cx="5982788" cy="85779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BF10B7A7-D3B2-2E6B-8924-BC9B8F437AB7}"/>
              </a:ext>
            </a:extLst>
          </p:cNvPr>
          <p:cNvCxnSpPr/>
          <p:nvPr/>
        </p:nvCxnSpPr>
        <p:spPr>
          <a:xfrm flipH="1" flipV="1">
            <a:off x="3239589" y="5475513"/>
            <a:ext cx="3291838" cy="404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ECDF0E9D-31DF-B4CE-1953-46522B2E297C}"/>
              </a:ext>
            </a:extLst>
          </p:cNvPr>
          <p:cNvCxnSpPr>
            <a:cxnSpLocks/>
          </p:cNvCxnSpPr>
          <p:nvPr/>
        </p:nvCxnSpPr>
        <p:spPr>
          <a:xfrm flipV="1">
            <a:off x="6522718" y="5436324"/>
            <a:ext cx="3287488" cy="4484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5" name="Arrow: Up 404">
            <a:extLst>
              <a:ext uri="{FF2B5EF4-FFF2-40B4-BE49-F238E27FC236}">
                <a16:creationId xmlns:a16="http://schemas.microsoft.com/office/drawing/2014/main" id="{A486D40A-74DF-5F36-7A9E-AA533F0E7AC8}"/>
              </a:ext>
            </a:extLst>
          </p:cNvPr>
          <p:cNvSpPr/>
          <p:nvPr/>
        </p:nvSpPr>
        <p:spPr>
          <a:xfrm>
            <a:off x="3187608" y="4210594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Arrow: Up 405">
            <a:extLst>
              <a:ext uri="{FF2B5EF4-FFF2-40B4-BE49-F238E27FC236}">
                <a16:creationId xmlns:a16="http://schemas.microsoft.com/office/drawing/2014/main" id="{6F247EFC-6E18-F2A8-E6AE-9EDC77724587}"/>
              </a:ext>
            </a:extLst>
          </p:cNvPr>
          <p:cNvSpPr/>
          <p:nvPr/>
        </p:nvSpPr>
        <p:spPr>
          <a:xfrm>
            <a:off x="9361985" y="4210594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Arrow: Up 406">
            <a:extLst>
              <a:ext uri="{FF2B5EF4-FFF2-40B4-BE49-F238E27FC236}">
                <a16:creationId xmlns:a16="http://schemas.microsoft.com/office/drawing/2014/main" id="{10E0533A-5F00-58A8-FB8C-8EE2BB3FBA51}"/>
              </a:ext>
            </a:extLst>
          </p:cNvPr>
          <p:cNvSpPr/>
          <p:nvPr/>
        </p:nvSpPr>
        <p:spPr>
          <a:xfrm>
            <a:off x="3170190" y="3213462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Arrow: Up 407">
            <a:extLst>
              <a:ext uri="{FF2B5EF4-FFF2-40B4-BE49-F238E27FC236}">
                <a16:creationId xmlns:a16="http://schemas.microsoft.com/office/drawing/2014/main" id="{85BD0074-055A-10D3-D262-C9D408222408}"/>
              </a:ext>
            </a:extLst>
          </p:cNvPr>
          <p:cNvSpPr/>
          <p:nvPr/>
        </p:nvSpPr>
        <p:spPr>
          <a:xfrm>
            <a:off x="9361984" y="3213462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259D560C-451E-2D59-E863-52BA936F335A}"/>
              </a:ext>
            </a:extLst>
          </p:cNvPr>
          <p:cNvGrpSpPr/>
          <p:nvPr/>
        </p:nvGrpSpPr>
        <p:grpSpPr>
          <a:xfrm>
            <a:off x="5761090" y="2094136"/>
            <a:ext cx="1087821" cy="411407"/>
            <a:chOff x="1432933" y="2951931"/>
            <a:chExt cx="2799055" cy="1408537"/>
          </a:xfrm>
        </p:grpSpPr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A1578E2B-4330-6F32-471B-EF84303D5865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E953C530-62A2-5F82-0942-59DC196F4C70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42D94B44-4D81-7AAB-B224-4DFA6A688031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97C8EC5E-92FE-434B-3CD2-1A063BB6CA29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389C0015-0337-9CFD-4BF3-815DC9853E21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1BB0E472-002C-934F-993B-B30CB7C8EAAB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D41D1186-D520-1011-2A90-8ECF043515D3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C1D2C51A-775F-0E31-27D0-9DF8F531E939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343F700A-9004-BFED-2A34-7089B0EC676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5370306B-4EA0-0B99-B7BF-478887EAC9ED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5D1B8DB1-2B7B-F69A-A0D6-EC0D2921F7FA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5D5B44F6-11C7-6BCE-AAB4-704CEF8B8D7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A7F50587-41B8-D7A6-4035-C3F09A31887F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C8411C2C-C550-B56F-9592-7204412337F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1B3FA1E4-C3B2-BEED-2CC1-6E744BA79A2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72051B83-6EFF-5709-2404-CF8CE352C7AF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63679F5-ADFC-F3CA-0DF0-7948281F168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A0C6E842-6C98-1DD4-56AB-7EC0A2A6F0E9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52D53187-D6D5-A419-97BA-3C7ED0781E9B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8BAD67CD-989F-835E-6F07-B1702B0533B0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2" name="Left Brace 431">
            <a:extLst>
              <a:ext uri="{FF2B5EF4-FFF2-40B4-BE49-F238E27FC236}">
                <a16:creationId xmlns:a16="http://schemas.microsoft.com/office/drawing/2014/main" id="{629A797E-FCA2-0158-3C11-651971ED2094}"/>
              </a:ext>
            </a:extLst>
          </p:cNvPr>
          <p:cNvSpPr/>
          <p:nvPr/>
        </p:nvSpPr>
        <p:spPr>
          <a:xfrm rot="5400000">
            <a:off x="6166321" y="-494211"/>
            <a:ext cx="207700" cy="63746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02BF5341-6F26-E386-6A46-1ACE46C7FA90}"/>
              </a:ext>
            </a:extLst>
          </p:cNvPr>
          <p:cNvSpPr txBox="1"/>
          <p:nvPr/>
        </p:nvSpPr>
        <p:spPr>
          <a:xfrm>
            <a:off x="3969493" y="1935449"/>
            <a:ext cx="20544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Concatenated Output</a:t>
            </a:r>
          </a:p>
        </p:txBody>
      </p:sp>
      <p:pic>
        <p:nvPicPr>
          <p:cNvPr id="438" name="Picture 437" descr="A diagram of a diagram&#10;&#10;Description automatically generated">
            <a:extLst>
              <a:ext uri="{FF2B5EF4-FFF2-40B4-BE49-F238E27FC236}">
                <a16:creationId xmlns:a16="http://schemas.microsoft.com/office/drawing/2014/main" id="{2B3C7B0C-2880-1924-33E2-1A0F6703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41" y="91163"/>
            <a:ext cx="1906124" cy="2499361"/>
          </a:xfrm>
          <a:prstGeom prst="rect">
            <a:avLst/>
          </a:prstGeom>
        </p:spPr>
      </p:pic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6FD91F05-2CB8-0D6D-7756-E914C6DC7B6B}"/>
              </a:ext>
            </a:extLst>
          </p:cNvPr>
          <p:cNvSpPr/>
          <p:nvPr/>
        </p:nvSpPr>
        <p:spPr>
          <a:xfrm>
            <a:off x="5580149" y="1076423"/>
            <a:ext cx="1449977" cy="52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Linear</a:t>
            </a:r>
          </a:p>
        </p:txBody>
      </p:sp>
      <p:sp>
        <p:nvSpPr>
          <p:cNvPr id="440" name="Arrow: Up 439">
            <a:extLst>
              <a:ext uri="{FF2B5EF4-FFF2-40B4-BE49-F238E27FC236}">
                <a16:creationId xmlns:a16="http://schemas.microsoft.com/office/drawing/2014/main" id="{AACCC140-B3BC-BC66-F564-C53BF9D01840}"/>
              </a:ext>
            </a:extLst>
          </p:cNvPr>
          <p:cNvSpPr/>
          <p:nvPr/>
        </p:nvSpPr>
        <p:spPr>
          <a:xfrm>
            <a:off x="6196418" y="1715587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Arrow: Up 440">
            <a:extLst>
              <a:ext uri="{FF2B5EF4-FFF2-40B4-BE49-F238E27FC236}">
                <a16:creationId xmlns:a16="http://schemas.microsoft.com/office/drawing/2014/main" id="{15DC33E4-E13B-3A29-A1A9-553D4477BC79}"/>
              </a:ext>
            </a:extLst>
          </p:cNvPr>
          <p:cNvSpPr/>
          <p:nvPr/>
        </p:nvSpPr>
        <p:spPr>
          <a:xfrm>
            <a:off x="6196418" y="757644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7B1095E4-41E8-E5CA-5190-465B47EC0BEF}"/>
              </a:ext>
            </a:extLst>
          </p:cNvPr>
          <p:cNvGrpSpPr/>
          <p:nvPr/>
        </p:nvGrpSpPr>
        <p:grpSpPr>
          <a:xfrm>
            <a:off x="5813341" y="160833"/>
            <a:ext cx="1087821" cy="411407"/>
            <a:chOff x="1432933" y="2951931"/>
            <a:chExt cx="2799055" cy="1408537"/>
          </a:xfrm>
        </p:grpSpPr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02C6F4C3-2017-9223-AB6F-59750E7B4DC8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A1F42E64-8792-043A-BD3D-1B5C6EB2A83E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5E677673-CC76-94BA-741B-E2785DB208B9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E49F578-108C-5920-B006-CFBD596E54FC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D9B55FA-51C9-C00A-4423-75D6BDBABF81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35E41BF2-1CC6-C6F6-546E-0CFA92CB3DDA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4AD6702B-8A85-DDAB-F468-A0B4A8754B3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875B1C05-D7B9-6627-9755-2E82A33D3A0D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21F22384-B3B7-5448-656C-93F00F071AF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A8C1B524-0255-CB06-E34E-9F50E14BF29A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88B0C004-A9E8-7678-9689-208EE3683B18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8BFE1D80-5433-8BF3-3F5E-6480FAC045E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CCDC5B68-88CD-8F67-F890-8ECD3548325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D7CC4712-2A6E-D7E9-6332-713FB70B93EC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C7EFD4A-5D9D-0E6E-5962-BD8923550D80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29E4485A-7FAF-53FD-A717-02FD02DCB808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3F5CF1BF-5CE4-3BA4-FD0E-BBF18DE3C27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116C573E-2869-787C-AA02-9AE9009D299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F7305EDD-8E10-37DB-D1DE-3F5EB9DB706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31892583-C687-A4F5-9199-1911CF24ACF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21991038-FF9D-1A87-D594-263B1E70A821}"/>
              </a:ext>
            </a:extLst>
          </p:cNvPr>
          <p:cNvSpPr txBox="1"/>
          <p:nvPr/>
        </p:nvSpPr>
        <p:spPr>
          <a:xfrm>
            <a:off x="4753264" y="158900"/>
            <a:ext cx="1222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67012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966C-85BE-54F1-9C92-D46883DD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90805"/>
            <a:ext cx="2838995" cy="1334271"/>
          </a:xfrm>
        </p:spPr>
        <p:txBody>
          <a:bodyPr/>
          <a:lstStyle/>
          <a:p>
            <a:r>
              <a:rPr lang="en-US" sz="4400" baseline="0">
                <a:latin typeface="Aptos Display"/>
              </a:rPr>
              <a:t>Multi-Head Attention</a:t>
            </a:r>
            <a:r>
              <a:rPr lang="en-US" sz="4400"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7BA2B8-4E5D-38CB-4A6F-FE305888FB07}"/>
              </a:ext>
            </a:extLst>
          </p:cNvPr>
          <p:cNvGrpSpPr/>
          <p:nvPr/>
        </p:nvGrpSpPr>
        <p:grpSpPr>
          <a:xfrm>
            <a:off x="1106359" y="4695822"/>
            <a:ext cx="1091242" cy="205477"/>
            <a:chOff x="1276176" y="3981719"/>
            <a:chExt cx="1091242" cy="20547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5657362-3E08-E618-49B8-8CE5CBC79987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CDCF99F-A534-6A4A-88DA-BB1DD05DF091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751E7C3-686F-F6B0-046D-B58336995239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0EEB2B-FF68-70A1-5AE6-AB5A839D167D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B94D5EC-FDA3-1659-6C5D-73E046F00B8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3E33678-7000-22FF-92D9-2325239963FD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AE5BDC3-7288-E1A8-AA8A-EFC02660CC94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0B99385-227E-9159-B691-6050C87A0420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45B83F7-B660-E113-4E86-B96E7A029692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720E5BD-6A5B-8CF1-C09B-EC8E138F5C01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DDAE49E-C23A-FA50-AF55-7092D13C11C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B9B9858-32B8-609F-44F9-B4EB51AE4FD8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1B1EDD12-5C2F-B354-9AF2-64FB3BFD4A56}"/>
              </a:ext>
            </a:extLst>
          </p:cNvPr>
          <p:cNvSpPr txBox="1"/>
          <p:nvPr/>
        </p:nvSpPr>
        <p:spPr>
          <a:xfrm>
            <a:off x="1208877" y="4900720"/>
            <a:ext cx="10486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Query1 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EAB07F7-0355-A503-788E-54ADCF30A806}"/>
              </a:ext>
            </a:extLst>
          </p:cNvPr>
          <p:cNvGrpSpPr/>
          <p:nvPr/>
        </p:nvGrpSpPr>
        <p:grpSpPr>
          <a:xfrm>
            <a:off x="2782759" y="4687113"/>
            <a:ext cx="1091242" cy="205477"/>
            <a:chOff x="1276176" y="3981719"/>
            <a:chExt cx="1091242" cy="205477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2131FD4-D1FE-8CD3-42C4-12EB70D27A13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8BFC38E-66AB-F097-F546-2F0B53A9A6B7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7B4C949-B653-7C10-78DF-766328530402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428AD0B-98E3-3AFA-B184-546E276ABA2F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4CB3C9-9542-3F69-7195-60AD499D104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05B7109-8A2E-E657-EF7C-527E3B486E6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8CA0E6-820A-0172-A5F4-2631CEB5F748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DCE8C18-C435-CE89-3504-2922E31E7F32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E9DF40E-69DC-A3A0-0860-8FF182462EC3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5F4FEAA-52C6-CC2A-7F32-402A63A724F6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DF32815-F091-0CBF-741D-25CC9878DC1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B60A882-F618-6931-0DF9-6E119AB0C482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C1B5264-7A43-E94F-CBE2-59FC00E240F3}"/>
              </a:ext>
            </a:extLst>
          </p:cNvPr>
          <p:cNvSpPr txBox="1"/>
          <p:nvPr/>
        </p:nvSpPr>
        <p:spPr>
          <a:xfrm>
            <a:off x="2981072" y="4905074"/>
            <a:ext cx="700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Key1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D1A8E6A-8F8D-0F3B-B291-507EDAA00261}"/>
              </a:ext>
            </a:extLst>
          </p:cNvPr>
          <p:cNvGrpSpPr/>
          <p:nvPr/>
        </p:nvGrpSpPr>
        <p:grpSpPr>
          <a:xfrm>
            <a:off x="4554953" y="4687113"/>
            <a:ext cx="1091242" cy="205477"/>
            <a:chOff x="1276176" y="3981719"/>
            <a:chExt cx="1091242" cy="20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94C53DC-0DF7-AA1C-4CE0-2957616F33A4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11E64F6-3DED-E5EE-0045-16B5FC04CE76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3D8CF62-B352-4811-AF4A-D03B803B9A44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9ED3AE4-F399-C997-6356-A9D164C73505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1AD5CAF-F1FF-29BB-1F86-CB0934C66AE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89ADF9-41C4-93C6-2649-33EFD9EDBBF6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D854E77-D5FA-9DA7-BD1E-A0434772997A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D86DDFD-DDD7-3567-7D34-DE2C93741674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D74B23E-A7CE-F0FB-64E6-9574D0E48432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E85D076-466E-7598-96C8-9779EDDF1CF7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0D1C90B-0F3D-B43C-5D7F-F4A044EBC678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D3A0B924-09C7-AA81-C38D-44F02806E32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123A660-2BE4-806D-BBB9-420525829D04}"/>
              </a:ext>
            </a:extLst>
          </p:cNvPr>
          <p:cNvSpPr txBox="1"/>
          <p:nvPr/>
        </p:nvSpPr>
        <p:spPr>
          <a:xfrm>
            <a:off x="4657471" y="4887657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Value1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22F244E-51F4-A0C5-7CC3-B2F0B3C41E76}"/>
              </a:ext>
            </a:extLst>
          </p:cNvPr>
          <p:cNvSpPr/>
          <p:nvPr/>
        </p:nvSpPr>
        <p:spPr>
          <a:xfrm>
            <a:off x="857249" y="4514850"/>
            <a:ext cx="5059680" cy="85779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05C91DB5-D21D-CEE6-7D7F-1BB51F5D8791}"/>
              </a:ext>
            </a:extLst>
          </p:cNvPr>
          <p:cNvSpPr txBox="1"/>
          <p:nvPr/>
        </p:nvSpPr>
        <p:spPr>
          <a:xfrm>
            <a:off x="841194" y="5049067"/>
            <a:ext cx="4770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7F7F7F"/>
                </a:solidFill>
              </a:rPr>
              <a:t>1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3DDC0A7-5620-05B1-F989-0298528FCBCC}"/>
              </a:ext>
            </a:extLst>
          </p:cNvPr>
          <p:cNvGrpSpPr/>
          <p:nvPr/>
        </p:nvGrpSpPr>
        <p:grpSpPr>
          <a:xfrm>
            <a:off x="6928485" y="4514850"/>
            <a:ext cx="5075735" cy="1027847"/>
            <a:chOff x="841194" y="4514850"/>
            <a:chExt cx="5075735" cy="1027847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ADE0D20-AAAB-594C-8DB4-0C8692C7E45C}"/>
                </a:ext>
              </a:extLst>
            </p:cNvPr>
            <p:cNvGrpSpPr/>
            <p:nvPr/>
          </p:nvGrpSpPr>
          <p:grpSpPr>
            <a:xfrm>
              <a:off x="1106359" y="4687113"/>
              <a:ext cx="4539836" cy="855584"/>
              <a:chOff x="1106359" y="4687113"/>
              <a:chExt cx="4539836" cy="855584"/>
            </a:xfrm>
          </p:grpSpPr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488E987-7294-1DBB-63D7-580F5FC6956D}"/>
                  </a:ext>
                </a:extLst>
              </p:cNvPr>
              <p:cNvGrpSpPr/>
              <p:nvPr/>
            </p:nvGrpSpPr>
            <p:grpSpPr>
              <a:xfrm>
                <a:off x="1106359" y="4695822"/>
                <a:ext cx="1091242" cy="205477"/>
                <a:chOff x="1276176" y="3981719"/>
                <a:chExt cx="1091242" cy="205477"/>
              </a:xfrm>
            </p:grpSpPr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11980F6D-DCF4-ADA1-1EB5-4E71EC21389F}"/>
                    </a:ext>
                  </a:extLst>
                </p:cNvPr>
                <p:cNvGrpSpPr/>
                <p:nvPr/>
              </p:nvGrpSpPr>
              <p:grpSpPr>
                <a:xfrm>
                  <a:off x="1276176" y="3981719"/>
                  <a:ext cx="139365" cy="205477"/>
                  <a:chOff x="1267467" y="3940353"/>
                  <a:chExt cx="139365" cy="205477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66678006-1BF9-6F57-9FBF-246AC56987AD}"/>
                      </a:ext>
                    </a:extLst>
                  </p:cNvPr>
                  <p:cNvSpPr/>
                  <p:nvPr/>
                </p:nvSpPr>
                <p:spPr>
                  <a:xfrm>
                    <a:off x="1267467" y="3940353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42304585-ABDF-A66B-BC46-B96002E10E92}"/>
                      </a:ext>
                    </a:extLst>
                  </p:cNvPr>
                  <p:cNvSpPr/>
                  <p:nvPr/>
                </p:nvSpPr>
                <p:spPr>
                  <a:xfrm>
                    <a:off x="1267467" y="4043318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539ACCE0-071C-5F31-B928-534AC5A2FFE4}"/>
                    </a:ext>
                  </a:extLst>
                </p:cNvPr>
                <p:cNvGrpSpPr/>
                <p:nvPr/>
              </p:nvGrpSpPr>
              <p:grpSpPr>
                <a:xfrm>
                  <a:off x="1593468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BE8E9972-86FD-6BAF-89DF-8A5FF13679C3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B047391D-5992-9766-67AB-46BEBB16C91D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687B2610-61B1-44CF-1E06-E72F87A65D58}"/>
                    </a:ext>
                  </a:extLst>
                </p:cNvPr>
                <p:cNvGrpSpPr/>
                <p:nvPr/>
              </p:nvGrpSpPr>
              <p:grpSpPr>
                <a:xfrm>
                  <a:off x="1910761" y="3981719"/>
                  <a:ext cx="139365" cy="205477"/>
                  <a:chOff x="1903192" y="3944707"/>
                  <a:chExt cx="139365" cy="205477"/>
                </a:xfrm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0318AFF-EB3F-7FF3-7506-AD6CCF39E124}"/>
                      </a:ext>
                    </a:extLst>
                  </p:cNvPr>
                  <p:cNvSpPr/>
                  <p:nvPr/>
                </p:nvSpPr>
                <p:spPr>
                  <a:xfrm>
                    <a:off x="1903192" y="3944707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04BD69C-65B1-EB70-6D71-4C9EE1DFB004}"/>
                      </a:ext>
                    </a:extLst>
                  </p:cNvPr>
                  <p:cNvSpPr/>
                  <p:nvPr/>
                </p:nvSpPr>
                <p:spPr>
                  <a:xfrm>
                    <a:off x="1903192" y="4047672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F9073102-F5AE-E385-2313-88A8F525CF54}"/>
                    </a:ext>
                  </a:extLst>
                </p:cNvPr>
                <p:cNvGrpSpPr/>
                <p:nvPr/>
              </p:nvGrpSpPr>
              <p:grpSpPr>
                <a:xfrm>
                  <a:off x="2228053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8E3BCCE2-59CD-454E-8059-85D0C5CA9002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83853BC6-0583-76F1-3963-FFE0198C994A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C4A00091-78DF-A35E-1278-F665BC790507}"/>
                  </a:ext>
                </a:extLst>
              </p:cNvPr>
              <p:cNvSpPr txBox="1"/>
              <p:nvPr/>
            </p:nvSpPr>
            <p:spPr>
              <a:xfrm>
                <a:off x="1208877" y="4896366"/>
                <a:ext cx="935418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Query2 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A22585BD-9493-98DF-FD51-2334AEC69855}"/>
                  </a:ext>
                </a:extLst>
              </p:cNvPr>
              <p:cNvGrpSpPr/>
              <p:nvPr/>
            </p:nvGrpSpPr>
            <p:grpSpPr>
              <a:xfrm>
                <a:off x="2782759" y="4687113"/>
                <a:ext cx="1091242" cy="205477"/>
                <a:chOff x="1276176" y="3981719"/>
                <a:chExt cx="1091242" cy="205477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9C111A35-7DE2-B042-73D3-AAF34075645F}"/>
                    </a:ext>
                  </a:extLst>
                </p:cNvPr>
                <p:cNvGrpSpPr/>
                <p:nvPr/>
              </p:nvGrpSpPr>
              <p:grpSpPr>
                <a:xfrm>
                  <a:off x="1276176" y="3981719"/>
                  <a:ext cx="139365" cy="205477"/>
                  <a:chOff x="1267467" y="3940353"/>
                  <a:chExt cx="139365" cy="205477"/>
                </a:xfrm>
              </p:grpSpPr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CF460B3F-617D-62CD-9BA8-E947E39281A0}"/>
                      </a:ext>
                    </a:extLst>
                  </p:cNvPr>
                  <p:cNvSpPr/>
                  <p:nvPr/>
                </p:nvSpPr>
                <p:spPr>
                  <a:xfrm>
                    <a:off x="1267467" y="3940353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E7F6AB6F-F8A9-9EDA-CDFD-AF3A31493838}"/>
                      </a:ext>
                    </a:extLst>
                  </p:cNvPr>
                  <p:cNvSpPr/>
                  <p:nvPr/>
                </p:nvSpPr>
                <p:spPr>
                  <a:xfrm>
                    <a:off x="1267467" y="4043318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FC1B5C61-875A-9271-D61F-53182D852FA0}"/>
                    </a:ext>
                  </a:extLst>
                </p:cNvPr>
                <p:cNvGrpSpPr/>
                <p:nvPr/>
              </p:nvGrpSpPr>
              <p:grpSpPr>
                <a:xfrm>
                  <a:off x="1593468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F8B0497C-AF97-5FDA-4F69-4B074505767D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FEF7A68B-CD8D-B248-D334-999E5E9420A1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377486DA-327C-6A78-249E-1E3F3A777F6A}"/>
                    </a:ext>
                  </a:extLst>
                </p:cNvPr>
                <p:cNvGrpSpPr/>
                <p:nvPr/>
              </p:nvGrpSpPr>
              <p:grpSpPr>
                <a:xfrm>
                  <a:off x="1910761" y="3981719"/>
                  <a:ext cx="139365" cy="205477"/>
                  <a:chOff x="1903192" y="3944707"/>
                  <a:chExt cx="139365" cy="205477"/>
                </a:xfrm>
              </p:grpSpPr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A9DB9F08-5DE8-E6F3-6261-D36391E79F4A}"/>
                      </a:ext>
                    </a:extLst>
                  </p:cNvPr>
                  <p:cNvSpPr/>
                  <p:nvPr/>
                </p:nvSpPr>
                <p:spPr>
                  <a:xfrm>
                    <a:off x="1903192" y="3944707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77791995-8F6C-B4BF-6EBF-4C9651B276D3}"/>
                      </a:ext>
                    </a:extLst>
                  </p:cNvPr>
                  <p:cNvSpPr/>
                  <p:nvPr/>
                </p:nvSpPr>
                <p:spPr>
                  <a:xfrm>
                    <a:off x="1903192" y="4047672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3768C7BE-1730-D454-BF71-BD8790D7D2FC}"/>
                    </a:ext>
                  </a:extLst>
                </p:cNvPr>
                <p:cNvGrpSpPr/>
                <p:nvPr/>
              </p:nvGrpSpPr>
              <p:grpSpPr>
                <a:xfrm>
                  <a:off x="2228053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4E2A6C36-FAE0-99D4-B84B-828F07E71807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DD1B7EDC-837A-AA86-A576-6AC3F0EC5ED2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8B5AA96B-236F-D8E6-2C0F-F41F713BCC21}"/>
                  </a:ext>
                </a:extLst>
              </p:cNvPr>
              <p:cNvSpPr txBox="1"/>
              <p:nvPr/>
            </p:nvSpPr>
            <p:spPr>
              <a:xfrm>
                <a:off x="2981072" y="4905074"/>
                <a:ext cx="700287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Key2</a:t>
                </a: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8AB3A02-C476-8FFD-CB36-1C0CF3D9ADB8}"/>
                  </a:ext>
                </a:extLst>
              </p:cNvPr>
              <p:cNvGrpSpPr/>
              <p:nvPr/>
            </p:nvGrpSpPr>
            <p:grpSpPr>
              <a:xfrm>
                <a:off x="4554953" y="4687113"/>
                <a:ext cx="1091242" cy="205477"/>
                <a:chOff x="1276176" y="3981719"/>
                <a:chExt cx="1091242" cy="205477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3BF01FD0-A33B-0402-0FAA-11757659E115}"/>
                    </a:ext>
                  </a:extLst>
                </p:cNvPr>
                <p:cNvGrpSpPr/>
                <p:nvPr/>
              </p:nvGrpSpPr>
              <p:grpSpPr>
                <a:xfrm>
                  <a:off x="1276176" y="3981719"/>
                  <a:ext cx="139365" cy="205477"/>
                  <a:chOff x="1267467" y="3940353"/>
                  <a:chExt cx="139365" cy="205477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551A3707-EEA0-5851-7E38-9633FC46B36E}"/>
                      </a:ext>
                    </a:extLst>
                  </p:cNvPr>
                  <p:cNvSpPr/>
                  <p:nvPr/>
                </p:nvSpPr>
                <p:spPr>
                  <a:xfrm>
                    <a:off x="1267467" y="3940353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CE195B25-517A-10CD-7A83-2478AF9105E8}"/>
                      </a:ext>
                    </a:extLst>
                  </p:cNvPr>
                  <p:cNvSpPr/>
                  <p:nvPr/>
                </p:nvSpPr>
                <p:spPr>
                  <a:xfrm>
                    <a:off x="1267467" y="4043318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FEC02192-AF60-7CCF-5071-49118CF4B0C8}"/>
                    </a:ext>
                  </a:extLst>
                </p:cNvPr>
                <p:cNvGrpSpPr/>
                <p:nvPr/>
              </p:nvGrpSpPr>
              <p:grpSpPr>
                <a:xfrm>
                  <a:off x="1593468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4987E642-340D-3CEF-7CA4-6235C999CA8E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AF6300C2-71B6-D95A-E4C5-1C108B5F6F54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B379D7EB-13B8-2AC3-8200-B8B982655FFD}"/>
                    </a:ext>
                  </a:extLst>
                </p:cNvPr>
                <p:cNvGrpSpPr/>
                <p:nvPr/>
              </p:nvGrpSpPr>
              <p:grpSpPr>
                <a:xfrm>
                  <a:off x="1910761" y="3981719"/>
                  <a:ext cx="139365" cy="205477"/>
                  <a:chOff x="1903192" y="3944707"/>
                  <a:chExt cx="139365" cy="205477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625D9E26-4DEE-2A07-B964-99704764FA30}"/>
                      </a:ext>
                    </a:extLst>
                  </p:cNvPr>
                  <p:cNvSpPr/>
                  <p:nvPr/>
                </p:nvSpPr>
                <p:spPr>
                  <a:xfrm>
                    <a:off x="1903192" y="3944707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E0EE3D0E-1C9B-2D41-FFEB-017D76224EC2}"/>
                      </a:ext>
                    </a:extLst>
                  </p:cNvPr>
                  <p:cNvSpPr/>
                  <p:nvPr/>
                </p:nvSpPr>
                <p:spPr>
                  <a:xfrm>
                    <a:off x="1903192" y="4047672"/>
                    <a:ext cx="139365" cy="10251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EFF8BE9E-5F53-DEBF-81A6-52E61C5E2E38}"/>
                    </a:ext>
                  </a:extLst>
                </p:cNvPr>
                <p:cNvGrpSpPr/>
                <p:nvPr/>
              </p:nvGrpSpPr>
              <p:grpSpPr>
                <a:xfrm>
                  <a:off x="2228053" y="3981719"/>
                  <a:ext cx="139365" cy="205477"/>
                  <a:chOff x="3118648" y="2028636"/>
                  <a:chExt cx="457200" cy="916419"/>
                </a:xfrm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BFDCA73F-5E52-002F-8B7B-5822A07344B9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270666CF-A395-8398-A4A1-B8E21A188066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3F9B1F1B-EE12-6546-B4CE-69CC38ADB2D1}"/>
                  </a:ext>
                </a:extLst>
              </p:cNvPr>
              <p:cNvSpPr txBox="1"/>
              <p:nvPr/>
            </p:nvSpPr>
            <p:spPr>
              <a:xfrm>
                <a:off x="4657471" y="4887657"/>
                <a:ext cx="88752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Value2</a:t>
                </a:r>
              </a:p>
            </p:txBody>
          </p:sp>
        </p:grp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7BD922DC-F50A-3983-33AB-1BE049316B98}"/>
                </a:ext>
              </a:extLst>
            </p:cNvPr>
            <p:cNvSpPr/>
            <p:nvPr/>
          </p:nvSpPr>
          <p:spPr>
            <a:xfrm>
              <a:off x="857249" y="4514850"/>
              <a:ext cx="5059680" cy="85779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07E6C3F4-BCFC-CD07-DC72-DCFFD8E9789D}"/>
                </a:ext>
              </a:extLst>
            </p:cNvPr>
            <p:cNvSpPr txBox="1"/>
            <p:nvPr/>
          </p:nvSpPr>
          <p:spPr>
            <a:xfrm>
              <a:off x="841194" y="5049067"/>
              <a:ext cx="4770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7F7F7F"/>
                  </a:solidFill>
                </a:rPr>
                <a:t>2</a:t>
              </a:r>
            </a:p>
          </p:txBody>
        </p:sp>
      </p:grp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6A46E2F1-605E-A584-77E6-DC0EAD765C3A}"/>
              </a:ext>
            </a:extLst>
          </p:cNvPr>
          <p:cNvSpPr/>
          <p:nvPr/>
        </p:nvSpPr>
        <p:spPr>
          <a:xfrm>
            <a:off x="1478412" y="3549657"/>
            <a:ext cx="3744685" cy="52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Self-Attention Head 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0CAA2780-3506-1A46-FB22-A676AA1F853A}"/>
              </a:ext>
            </a:extLst>
          </p:cNvPr>
          <p:cNvSpPr/>
          <p:nvPr/>
        </p:nvSpPr>
        <p:spPr>
          <a:xfrm>
            <a:off x="7548286" y="3549657"/>
            <a:ext cx="3744685" cy="52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Self-Attention Head 2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934F592-664D-8129-E706-B9A99BFED290}"/>
              </a:ext>
            </a:extLst>
          </p:cNvPr>
          <p:cNvGrpSpPr/>
          <p:nvPr/>
        </p:nvGrpSpPr>
        <p:grpSpPr>
          <a:xfrm>
            <a:off x="2769695" y="2867020"/>
            <a:ext cx="1091242" cy="205477"/>
            <a:chOff x="1276176" y="3981719"/>
            <a:chExt cx="1091242" cy="205477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3CFA09BF-6BB6-46FA-7F99-1F2ACCB9DBB5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4E24E3A9-D4A0-4021-EDAF-091BC832EEDF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951402E6-05BC-FB52-EDDB-F3A45EBCA2C2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50797A7A-E543-AB74-CD8F-2982E26F5106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87D6C30-2830-B028-387F-F9A4872A252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32C50DDE-77F1-59E4-1747-5F8BA9737424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2AE496D-9662-827A-17D8-2E2DE9A2889E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43675371-49D2-5603-561A-043DB064BB3B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695A43B3-4CAA-17F4-F924-9CD86E255350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F17B4976-23D7-DF24-5E24-0C685E4DEE08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887966AE-2246-3DB4-E171-96E5E8C101D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C7964D16-0C47-DF97-DE85-1E94E0C9869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35739DCE-8836-EFD3-304E-A7C60DFC28C3}"/>
              </a:ext>
            </a:extLst>
          </p:cNvPr>
          <p:cNvSpPr txBox="1"/>
          <p:nvPr/>
        </p:nvSpPr>
        <p:spPr>
          <a:xfrm>
            <a:off x="1653014" y="2784535"/>
            <a:ext cx="1222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Output1</a:t>
            </a:r>
          </a:p>
        </p:txBody>
      </p: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D67D04A7-CEAF-6BAA-3057-8DDB98E6486F}"/>
              </a:ext>
            </a:extLst>
          </p:cNvPr>
          <p:cNvGrpSpPr/>
          <p:nvPr/>
        </p:nvGrpSpPr>
        <p:grpSpPr>
          <a:xfrm>
            <a:off x="8974552" y="2867020"/>
            <a:ext cx="1091242" cy="205477"/>
            <a:chOff x="1276176" y="3981719"/>
            <a:chExt cx="1091242" cy="205477"/>
          </a:xfrm>
        </p:grpSpPr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55AA37BE-AE21-295F-030D-AF809FA6C00C}"/>
                </a:ext>
              </a:extLst>
            </p:cNvPr>
            <p:cNvGrpSpPr/>
            <p:nvPr/>
          </p:nvGrpSpPr>
          <p:grpSpPr>
            <a:xfrm>
              <a:off x="1276176" y="3981719"/>
              <a:ext cx="139365" cy="205477"/>
              <a:chOff x="1267467" y="3940353"/>
              <a:chExt cx="139365" cy="205477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6D197634-779A-B0AB-1822-0E335853B11B}"/>
                  </a:ext>
                </a:extLst>
              </p:cNvPr>
              <p:cNvSpPr/>
              <p:nvPr/>
            </p:nvSpPr>
            <p:spPr>
              <a:xfrm>
                <a:off x="1267467" y="3940353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7F21F74-70FA-0329-E4E2-FA384DAF70FF}"/>
                  </a:ext>
                </a:extLst>
              </p:cNvPr>
              <p:cNvSpPr/>
              <p:nvPr/>
            </p:nvSpPr>
            <p:spPr>
              <a:xfrm>
                <a:off x="1267467" y="4043318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67A05876-0371-96FE-62C6-1F8184F3B064}"/>
                </a:ext>
              </a:extLst>
            </p:cNvPr>
            <p:cNvGrpSpPr/>
            <p:nvPr/>
          </p:nvGrpSpPr>
          <p:grpSpPr>
            <a:xfrm>
              <a:off x="1593468" y="3981719"/>
              <a:ext cx="139365" cy="205477"/>
              <a:chOff x="3118648" y="2028636"/>
              <a:chExt cx="457200" cy="916419"/>
            </a:xfrm>
          </p:grpSpPr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88195486-A0E3-FDC0-F9BF-A7520540A20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F53BF65F-18FA-6A49-9E75-6BD9BE184162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F85CFC8E-B183-82F3-046D-DFC211FBCE11}"/>
                </a:ext>
              </a:extLst>
            </p:cNvPr>
            <p:cNvGrpSpPr/>
            <p:nvPr/>
          </p:nvGrpSpPr>
          <p:grpSpPr>
            <a:xfrm>
              <a:off x="1910761" y="3981719"/>
              <a:ext cx="139365" cy="205477"/>
              <a:chOff x="1903192" y="3944707"/>
              <a:chExt cx="139365" cy="205477"/>
            </a:xfrm>
          </p:grpSpPr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21976C63-9866-ECEE-2FD6-680B1D1C46D3}"/>
                  </a:ext>
                </a:extLst>
              </p:cNvPr>
              <p:cNvSpPr/>
              <p:nvPr/>
            </p:nvSpPr>
            <p:spPr>
              <a:xfrm>
                <a:off x="1903192" y="3944707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47CF25CE-750B-380C-8465-5A5821B9AE1E}"/>
                  </a:ext>
                </a:extLst>
              </p:cNvPr>
              <p:cNvSpPr/>
              <p:nvPr/>
            </p:nvSpPr>
            <p:spPr>
              <a:xfrm>
                <a:off x="1903192" y="4047672"/>
                <a:ext cx="139365" cy="10251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7AF7E01C-D94D-770E-72F0-B62173393CA6}"/>
                </a:ext>
              </a:extLst>
            </p:cNvPr>
            <p:cNvGrpSpPr/>
            <p:nvPr/>
          </p:nvGrpSpPr>
          <p:grpSpPr>
            <a:xfrm>
              <a:off x="2228053" y="3981719"/>
              <a:ext cx="139365" cy="205477"/>
              <a:chOff x="3118648" y="2028636"/>
              <a:chExt cx="457200" cy="916419"/>
            </a:xfrm>
          </p:grpSpPr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6D1184F2-1639-06E2-4054-BC612017353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4711EB01-18EF-8A0F-60B8-CC636AB64AA4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9" name="TextBox 398">
            <a:extLst>
              <a:ext uri="{FF2B5EF4-FFF2-40B4-BE49-F238E27FC236}">
                <a16:creationId xmlns:a16="http://schemas.microsoft.com/office/drawing/2014/main" id="{76572C61-6B0F-5668-7634-BEA0E97A552B}"/>
              </a:ext>
            </a:extLst>
          </p:cNvPr>
          <p:cNvSpPr txBox="1"/>
          <p:nvPr/>
        </p:nvSpPr>
        <p:spPr>
          <a:xfrm>
            <a:off x="7905768" y="2784535"/>
            <a:ext cx="1222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Output2</a:t>
            </a:r>
          </a:p>
        </p:txBody>
      </p:sp>
      <p:sp>
        <p:nvSpPr>
          <p:cNvPr id="405" name="Arrow: Up 404">
            <a:extLst>
              <a:ext uri="{FF2B5EF4-FFF2-40B4-BE49-F238E27FC236}">
                <a16:creationId xmlns:a16="http://schemas.microsoft.com/office/drawing/2014/main" id="{A486D40A-74DF-5F36-7A9E-AA533F0E7AC8}"/>
              </a:ext>
            </a:extLst>
          </p:cNvPr>
          <p:cNvSpPr/>
          <p:nvPr/>
        </p:nvSpPr>
        <p:spPr>
          <a:xfrm>
            <a:off x="3187608" y="4210594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Arrow: Up 405">
            <a:extLst>
              <a:ext uri="{FF2B5EF4-FFF2-40B4-BE49-F238E27FC236}">
                <a16:creationId xmlns:a16="http://schemas.microsoft.com/office/drawing/2014/main" id="{6F247EFC-6E18-F2A8-E6AE-9EDC77724587}"/>
              </a:ext>
            </a:extLst>
          </p:cNvPr>
          <p:cNvSpPr/>
          <p:nvPr/>
        </p:nvSpPr>
        <p:spPr>
          <a:xfrm>
            <a:off x="9361985" y="4210594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Arrow: Up 406">
            <a:extLst>
              <a:ext uri="{FF2B5EF4-FFF2-40B4-BE49-F238E27FC236}">
                <a16:creationId xmlns:a16="http://schemas.microsoft.com/office/drawing/2014/main" id="{10E0533A-5F00-58A8-FB8C-8EE2BB3FBA51}"/>
              </a:ext>
            </a:extLst>
          </p:cNvPr>
          <p:cNvSpPr/>
          <p:nvPr/>
        </p:nvSpPr>
        <p:spPr>
          <a:xfrm>
            <a:off x="3170190" y="3213462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Arrow: Up 407">
            <a:extLst>
              <a:ext uri="{FF2B5EF4-FFF2-40B4-BE49-F238E27FC236}">
                <a16:creationId xmlns:a16="http://schemas.microsoft.com/office/drawing/2014/main" id="{85BD0074-055A-10D3-D262-C9D408222408}"/>
              </a:ext>
            </a:extLst>
          </p:cNvPr>
          <p:cNvSpPr/>
          <p:nvPr/>
        </p:nvSpPr>
        <p:spPr>
          <a:xfrm>
            <a:off x="9361984" y="3213462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259D560C-451E-2D59-E863-52BA936F335A}"/>
              </a:ext>
            </a:extLst>
          </p:cNvPr>
          <p:cNvGrpSpPr/>
          <p:nvPr/>
        </p:nvGrpSpPr>
        <p:grpSpPr>
          <a:xfrm>
            <a:off x="5761090" y="2094136"/>
            <a:ext cx="1087821" cy="411407"/>
            <a:chOff x="1432933" y="2951931"/>
            <a:chExt cx="2799055" cy="1408537"/>
          </a:xfrm>
        </p:grpSpPr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A1578E2B-4330-6F32-471B-EF84303D5865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E953C530-62A2-5F82-0942-59DC196F4C70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42D94B44-4D81-7AAB-B224-4DFA6A688031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97C8EC5E-92FE-434B-3CD2-1A063BB6CA29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389C0015-0337-9CFD-4BF3-815DC9853E21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1BB0E472-002C-934F-993B-B30CB7C8EAAB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D41D1186-D520-1011-2A90-8ECF043515D3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C1D2C51A-775F-0E31-27D0-9DF8F531E939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343F700A-9004-BFED-2A34-7089B0EC676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5370306B-4EA0-0B99-B7BF-478887EAC9ED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5D1B8DB1-2B7B-F69A-A0D6-EC0D2921F7FA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5D5B44F6-11C7-6BCE-AAB4-704CEF8B8D7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A7F50587-41B8-D7A6-4035-C3F09A31887F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C8411C2C-C550-B56F-9592-7204412337F9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1B3FA1E4-C3B2-BEED-2CC1-6E744BA79A2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72051B83-6EFF-5709-2404-CF8CE352C7AF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63679F5-ADFC-F3CA-0DF0-7948281F168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A0C6E842-6C98-1DD4-56AB-7EC0A2A6F0E9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52D53187-D6D5-A419-97BA-3C7ED0781E9B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8BAD67CD-989F-835E-6F07-B1702B0533B0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2" name="Left Brace 431">
            <a:extLst>
              <a:ext uri="{FF2B5EF4-FFF2-40B4-BE49-F238E27FC236}">
                <a16:creationId xmlns:a16="http://schemas.microsoft.com/office/drawing/2014/main" id="{629A797E-FCA2-0158-3C11-651971ED2094}"/>
              </a:ext>
            </a:extLst>
          </p:cNvPr>
          <p:cNvSpPr/>
          <p:nvPr/>
        </p:nvSpPr>
        <p:spPr>
          <a:xfrm rot="5400000">
            <a:off x="6166321" y="-494211"/>
            <a:ext cx="207700" cy="63746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02BF5341-6F26-E386-6A46-1ACE46C7FA90}"/>
              </a:ext>
            </a:extLst>
          </p:cNvPr>
          <p:cNvSpPr txBox="1"/>
          <p:nvPr/>
        </p:nvSpPr>
        <p:spPr>
          <a:xfrm>
            <a:off x="3969493" y="1935449"/>
            <a:ext cx="20544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Concatenated Output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6FD91F05-2CB8-0D6D-7756-E914C6DC7B6B}"/>
              </a:ext>
            </a:extLst>
          </p:cNvPr>
          <p:cNvSpPr/>
          <p:nvPr/>
        </p:nvSpPr>
        <p:spPr>
          <a:xfrm>
            <a:off x="5580149" y="1076423"/>
            <a:ext cx="1449977" cy="52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Linear</a:t>
            </a:r>
          </a:p>
        </p:txBody>
      </p:sp>
      <p:sp>
        <p:nvSpPr>
          <p:cNvPr id="440" name="Arrow: Up 439">
            <a:extLst>
              <a:ext uri="{FF2B5EF4-FFF2-40B4-BE49-F238E27FC236}">
                <a16:creationId xmlns:a16="http://schemas.microsoft.com/office/drawing/2014/main" id="{AACCC140-B3BC-BC66-F564-C53BF9D01840}"/>
              </a:ext>
            </a:extLst>
          </p:cNvPr>
          <p:cNvSpPr/>
          <p:nvPr/>
        </p:nvSpPr>
        <p:spPr>
          <a:xfrm>
            <a:off x="6196418" y="1715587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Arrow: Up 440">
            <a:extLst>
              <a:ext uri="{FF2B5EF4-FFF2-40B4-BE49-F238E27FC236}">
                <a16:creationId xmlns:a16="http://schemas.microsoft.com/office/drawing/2014/main" id="{15DC33E4-E13B-3A29-A1A9-553D4477BC79}"/>
              </a:ext>
            </a:extLst>
          </p:cNvPr>
          <p:cNvSpPr/>
          <p:nvPr/>
        </p:nvSpPr>
        <p:spPr>
          <a:xfrm>
            <a:off x="6196418" y="757644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7B1095E4-41E8-E5CA-5190-465B47EC0BEF}"/>
              </a:ext>
            </a:extLst>
          </p:cNvPr>
          <p:cNvGrpSpPr/>
          <p:nvPr/>
        </p:nvGrpSpPr>
        <p:grpSpPr>
          <a:xfrm>
            <a:off x="5813341" y="160833"/>
            <a:ext cx="1087821" cy="411407"/>
            <a:chOff x="1432933" y="2951931"/>
            <a:chExt cx="2799055" cy="1408537"/>
          </a:xfrm>
        </p:grpSpPr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02C6F4C3-2017-9223-AB6F-59750E7B4DC8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A1F42E64-8792-043A-BD3D-1B5C6EB2A83E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5E677673-CC76-94BA-741B-E2785DB208B9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E49F578-108C-5920-B006-CFBD596E54FC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D9B55FA-51C9-C00A-4423-75D6BDBABF81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35E41BF2-1CC6-C6F6-546E-0CFA92CB3DDA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4AD6702B-8A85-DDAB-F468-A0B4A8754B3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875B1C05-D7B9-6627-9755-2E82A33D3A0D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21F22384-B3B7-5448-656C-93F00F071AF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A8C1B524-0255-CB06-E34E-9F50E14BF29A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88B0C004-A9E8-7678-9689-208EE3683B18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8BFE1D80-5433-8BF3-3F5E-6480FAC045EF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CCDC5B68-88CD-8F67-F890-8ECD3548325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D7CC4712-2A6E-D7E9-6332-713FB70B93EC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C7EFD4A-5D9D-0E6E-5962-BD8923550D80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29E4485A-7FAF-53FD-A717-02FD02DCB808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3F5CF1BF-5CE4-3BA4-FD0E-BBF18DE3C27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116C573E-2869-787C-AA02-9AE9009D299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F7305EDD-8E10-37DB-D1DE-3F5EB9DB706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31892583-C687-A4F5-9199-1911CF24ACF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21991038-FF9D-1A87-D594-263B1E70A821}"/>
              </a:ext>
            </a:extLst>
          </p:cNvPr>
          <p:cNvSpPr txBox="1"/>
          <p:nvPr/>
        </p:nvSpPr>
        <p:spPr>
          <a:xfrm>
            <a:off x="4753264" y="158900"/>
            <a:ext cx="1222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6C129C-3CD0-8513-D3D1-B5B2570BEA49}"/>
              </a:ext>
            </a:extLst>
          </p:cNvPr>
          <p:cNvGrpSpPr/>
          <p:nvPr/>
        </p:nvGrpSpPr>
        <p:grpSpPr>
          <a:xfrm>
            <a:off x="5333601" y="6249625"/>
            <a:ext cx="1597407" cy="721079"/>
            <a:chOff x="2276594" y="6136921"/>
            <a:chExt cx="1597407" cy="7210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587F3C-685D-1947-5836-584DC8AEE65F}"/>
                </a:ext>
              </a:extLst>
            </p:cNvPr>
            <p:cNvGrpSpPr/>
            <p:nvPr/>
          </p:nvGrpSpPr>
          <p:grpSpPr>
            <a:xfrm>
              <a:off x="2276594" y="6204982"/>
              <a:ext cx="1555513" cy="616198"/>
              <a:chOff x="6196267" y="5991486"/>
              <a:chExt cx="1555513" cy="61619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C1855F5-A705-9E23-2EC9-9E492915FE63}"/>
                  </a:ext>
                </a:extLst>
              </p:cNvPr>
              <p:cNvGrpSpPr/>
              <p:nvPr/>
            </p:nvGrpSpPr>
            <p:grpSpPr>
              <a:xfrm>
                <a:off x="6623106" y="5991486"/>
                <a:ext cx="1087821" cy="411407"/>
                <a:chOff x="1432933" y="2951931"/>
                <a:chExt cx="2799055" cy="1408537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2115A8B7-6E31-CCAD-EFA7-80323D805C72}"/>
                    </a:ext>
                  </a:extLst>
                </p:cNvPr>
                <p:cNvGrpSpPr/>
                <p:nvPr/>
              </p:nvGrpSpPr>
              <p:grpSpPr>
                <a:xfrm>
                  <a:off x="1432933" y="2951931"/>
                  <a:ext cx="358598" cy="1408537"/>
                  <a:chOff x="1432933" y="2951931"/>
                  <a:chExt cx="358598" cy="1408537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099C86A0-6FFA-1391-A5F7-0381B26E8CB4}"/>
                      </a:ext>
                    </a:extLst>
                  </p:cNvPr>
                  <p:cNvSpPr/>
                  <p:nvPr/>
                </p:nvSpPr>
                <p:spPr>
                  <a:xfrm>
                    <a:off x="1432933" y="2951931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83DFBD35-DADD-9468-3217-4F552AF6CC31}"/>
                      </a:ext>
                    </a:extLst>
                  </p:cNvPr>
                  <p:cNvSpPr/>
                  <p:nvPr/>
                </p:nvSpPr>
                <p:spPr>
                  <a:xfrm>
                    <a:off x="1432933" y="3304453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D3BBD48-D0A1-4008-FA50-0648B27A6AB7}"/>
                      </a:ext>
                    </a:extLst>
                  </p:cNvPr>
                  <p:cNvSpPr/>
                  <p:nvPr/>
                </p:nvSpPr>
                <p:spPr>
                  <a:xfrm>
                    <a:off x="1432933" y="3656974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09CFCE3-FFF7-60ED-EFAD-BC0190FE71BD}"/>
                      </a:ext>
                    </a:extLst>
                  </p:cNvPr>
                  <p:cNvSpPr/>
                  <p:nvPr/>
                </p:nvSpPr>
                <p:spPr>
                  <a:xfrm>
                    <a:off x="1432933" y="4009496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F0CBBB1E-EB15-9239-CA28-5CBC6E28C485}"/>
                    </a:ext>
                  </a:extLst>
                </p:cNvPr>
                <p:cNvGrpSpPr/>
                <p:nvPr/>
              </p:nvGrpSpPr>
              <p:grpSpPr>
                <a:xfrm>
                  <a:off x="2246419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80FA05D-63AA-3B4A-9619-097EBF9FC5E1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10531BC-DEEE-184F-A05A-5BB1B1A880F5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CFFAD3C-C96F-A8B5-C6AE-ED86788C2FB2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0ADE8DB-9EAE-1460-E135-72DFB2D518E2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DBF04B4E-79C4-43AC-0C19-C9CAEC1B3811}"/>
                    </a:ext>
                  </a:extLst>
                </p:cNvPr>
                <p:cNvGrpSpPr/>
                <p:nvPr/>
              </p:nvGrpSpPr>
              <p:grpSpPr>
                <a:xfrm>
                  <a:off x="3059904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3FC0BFF-3D92-D9CF-9943-3EB40DFC8487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4ED4A4C-8D1F-B282-5C28-161A87F78037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8A1F4D57-7DF2-5228-6C31-C37C4724BE86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4E99056-64C2-A882-56AB-32D34603DE7A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F8F98C8E-D269-4CED-8DF4-6EDDD7775E3E}"/>
                    </a:ext>
                  </a:extLst>
                </p:cNvPr>
                <p:cNvGrpSpPr/>
                <p:nvPr/>
              </p:nvGrpSpPr>
              <p:grpSpPr>
                <a:xfrm>
                  <a:off x="3873390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C0DA69F-B73B-3E88-5413-DF87DC7B2F6C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770843AB-A0CC-9E62-67C5-9DE18AE45CDF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E7C4F82-B3D0-1D42-4958-D259F4EE4323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5DB1C19-3A6F-B3FF-53CD-018663F2E763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0537BF-8E85-538B-97A8-3867150BF0CF}"/>
                  </a:ext>
                </a:extLst>
              </p:cNvPr>
              <p:cNvSpPr txBox="1"/>
              <p:nvPr/>
            </p:nvSpPr>
            <p:spPr>
              <a:xfrm>
                <a:off x="6196267" y="6299907"/>
                <a:ext cx="615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>
                        <a:lumMod val="65000"/>
                      </a:schemeClr>
                    </a:solidFill>
                  </a:rPr>
                  <a:t>seq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6DAE626-5118-A3B2-68F3-34AC8F0CA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3106" y="6471379"/>
                <a:ext cx="1128674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88857D-35A9-10F4-D038-60806A152979}"/>
                </a:ext>
              </a:extLst>
            </p:cNvPr>
            <p:cNvSpPr/>
            <p:nvPr/>
          </p:nvSpPr>
          <p:spPr>
            <a:xfrm>
              <a:off x="2589188" y="6136921"/>
              <a:ext cx="1284813" cy="721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E23B17E-A9F6-CF86-7CD3-D53A221ECF29}"/>
              </a:ext>
            </a:extLst>
          </p:cNvPr>
          <p:cNvGrpSpPr/>
          <p:nvPr/>
        </p:nvGrpSpPr>
        <p:grpSpPr>
          <a:xfrm>
            <a:off x="1174544" y="5354568"/>
            <a:ext cx="4361424" cy="518135"/>
            <a:chOff x="1174544" y="5354568"/>
            <a:chExt cx="4361424" cy="518135"/>
          </a:xfrm>
        </p:grpSpPr>
        <p:sp>
          <p:nvSpPr>
            <p:cNvPr id="470" name="Rectangle: Rounded Corners 469">
              <a:extLst>
                <a:ext uri="{FF2B5EF4-FFF2-40B4-BE49-F238E27FC236}">
                  <a16:creationId xmlns:a16="http://schemas.microsoft.com/office/drawing/2014/main" id="{5AE935AA-28DE-5883-6968-57C6E7E73F41}"/>
                </a:ext>
              </a:extLst>
            </p:cNvPr>
            <p:cNvSpPr/>
            <p:nvPr/>
          </p:nvSpPr>
          <p:spPr>
            <a:xfrm>
              <a:off x="1174544" y="5604606"/>
              <a:ext cx="909617" cy="2676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472" name="Rectangle: Rounded Corners 471">
              <a:extLst>
                <a:ext uri="{FF2B5EF4-FFF2-40B4-BE49-F238E27FC236}">
                  <a16:creationId xmlns:a16="http://schemas.microsoft.com/office/drawing/2014/main" id="{47328CA4-05F6-C97A-04BB-7402979E16A4}"/>
                </a:ext>
              </a:extLst>
            </p:cNvPr>
            <p:cNvSpPr/>
            <p:nvPr/>
          </p:nvSpPr>
          <p:spPr>
            <a:xfrm>
              <a:off x="2855599" y="5599884"/>
              <a:ext cx="911333" cy="2723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474" name="Rectangle: Rounded Corners 473">
              <a:extLst>
                <a:ext uri="{FF2B5EF4-FFF2-40B4-BE49-F238E27FC236}">
                  <a16:creationId xmlns:a16="http://schemas.microsoft.com/office/drawing/2014/main" id="{CDF8BAB5-2170-290C-2C29-A70EDD1BDC92}"/>
                </a:ext>
              </a:extLst>
            </p:cNvPr>
            <p:cNvSpPr/>
            <p:nvPr/>
          </p:nvSpPr>
          <p:spPr>
            <a:xfrm>
              <a:off x="4624635" y="5600346"/>
              <a:ext cx="911333" cy="2723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Linear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7F2BF4C-89CD-57B5-3E29-ED57D9CA0546}"/>
                </a:ext>
              </a:extLst>
            </p:cNvPr>
            <p:cNvCxnSpPr>
              <a:cxnSpLocks/>
              <a:stCxn id="470" idx="0"/>
            </p:cNvCxnSpPr>
            <p:nvPr/>
          </p:nvCxnSpPr>
          <p:spPr>
            <a:xfrm flipH="1" flipV="1">
              <a:off x="1629352" y="5372644"/>
              <a:ext cx="1" cy="231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50D9ABE-D190-C876-AA46-D04DF465BA98}"/>
                </a:ext>
              </a:extLst>
            </p:cNvPr>
            <p:cNvCxnSpPr/>
            <p:nvPr/>
          </p:nvCxnSpPr>
          <p:spPr>
            <a:xfrm flipH="1" flipV="1">
              <a:off x="3308002" y="5376954"/>
              <a:ext cx="1" cy="231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9FA810D-1BCF-0E3F-0F14-0E2EB7847340}"/>
                </a:ext>
              </a:extLst>
            </p:cNvPr>
            <p:cNvCxnSpPr>
              <a:cxnSpLocks/>
              <a:stCxn id="474" idx="0"/>
            </p:cNvCxnSpPr>
            <p:nvPr/>
          </p:nvCxnSpPr>
          <p:spPr>
            <a:xfrm flipH="1" flipV="1">
              <a:off x="5080301" y="5354568"/>
              <a:ext cx="1" cy="245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28C1076-E772-60D1-6297-16CE9BEA2A75}"/>
              </a:ext>
            </a:extLst>
          </p:cNvPr>
          <p:cNvSpPr txBox="1"/>
          <p:nvPr/>
        </p:nvSpPr>
        <p:spPr>
          <a:xfrm>
            <a:off x="3979814" y="6302388"/>
            <a:ext cx="19206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Input Embedding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461AA76D-1F16-AE67-27B5-771364DAAF76}"/>
              </a:ext>
            </a:extLst>
          </p:cNvPr>
          <p:cNvGrpSpPr/>
          <p:nvPr/>
        </p:nvGrpSpPr>
        <p:grpSpPr>
          <a:xfrm>
            <a:off x="7342380" y="5361010"/>
            <a:ext cx="4361424" cy="513423"/>
            <a:chOff x="1174544" y="5359280"/>
            <a:chExt cx="4361424" cy="513423"/>
          </a:xfrm>
        </p:grpSpPr>
        <p:sp>
          <p:nvSpPr>
            <p:cNvPr id="494" name="Rectangle: Rounded Corners 469">
              <a:extLst>
                <a:ext uri="{FF2B5EF4-FFF2-40B4-BE49-F238E27FC236}">
                  <a16:creationId xmlns:a16="http://schemas.microsoft.com/office/drawing/2014/main" id="{240DED75-7CD6-6B5C-F7F2-7D295ABA63A9}"/>
                </a:ext>
              </a:extLst>
            </p:cNvPr>
            <p:cNvSpPr/>
            <p:nvPr/>
          </p:nvSpPr>
          <p:spPr>
            <a:xfrm>
              <a:off x="1174544" y="5604606"/>
              <a:ext cx="909617" cy="2676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495" name="Rectangle: Rounded Corners 471">
              <a:extLst>
                <a:ext uri="{FF2B5EF4-FFF2-40B4-BE49-F238E27FC236}">
                  <a16:creationId xmlns:a16="http://schemas.microsoft.com/office/drawing/2014/main" id="{F13C3D33-DD52-D38F-D5DF-F71CE3A0E66B}"/>
                </a:ext>
              </a:extLst>
            </p:cNvPr>
            <p:cNvSpPr/>
            <p:nvPr/>
          </p:nvSpPr>
          <p:spPr>
            <a:xfrm>
              <a:off x="2855599" y="5599884"/>
              <a:ext cx="911333" cy="2723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496" name="Rectangle: Rounded Corners 473">
              <a:extLst>
                <a:ext uri="{FF2B5EF4-FFF2-40B4-BE49-F238E27FC236}">
                  <a16:creationId xmlns:a16="http://schemas.microsoft.com/office/drawing/2014/main" id="{5CE8FA46-13D8-40D4-E9D1-AB0A2CEC0561}"/>
                </a:ext>
              </a:extLst>
            </p:cNvPr>
            <p:cNvSpPr/>
            <p:nvPr/>
          </p:nvSpPr>
          <p:spPr>
            <a:xfrm>
              <a:off x="4624635" y="5600346"/>
              <a:ext cx="911333" cy="2723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Linear</a:t>
              </a:r>
            </a:p>
          </p:txBody>
        </p:sp>
        <p:cxnSp>
          <p:nvCxnSpPr>
            <p:cNvPr id="497" name="Straight Arrow Connector 496">
              <a:extLst>
                <a:ext uri="{FF2B5EF4-FFF2-40B4-BE49-F238E27FC236}">
                  <a16:creationId xmlns:a16="http://schemas.microsoft.com/office/drawing/2014/main" id="{17527D2E-8F01-CFBC-E300-449E3BE12DA7}"/>
                </a:ext>
              </a:extLst>
            </p:cNvPr>
            <p:cNvCxnSpPr>
              <a:stCxn id="494" idx="0"/>
            </p:cNvCxnSpPr>
            <p:nvPr/>
          </p:nvCxnSpPr>
          <p:spPr>
            <a:xfrm flipH="1" flipV="1">
              <a:off x="1629352" y="5372644"/>
              <a:ext cx="1" cy="231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8" name="Straight Arrow Connector 497">
              <a:extLst>
                <a:ext uri="{FF2B5EF4-FFF2-40B4-BE49-F238E27FC236}">
                  <a16:creationId xmlns:a16="http://schemas.microsoft.com/office/drawing/2014/main" id="{BDE89A81-319B-784C-DBDB-3083F1825071}"/>
                </a:ext>
              </a:extLst>
            </p:cNvPr>
            <p:cNvCxnSpPr/>
            <p:nvPr/>
          </p:nvCxnSpPr>
          <p:spPr>
            <a:xfrm flipH="1" flipV="1">
              <a:off x="3308002" y="5376954"/>
              <a:ext cx="1" cy="231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D2A84F18-E832-1609-120D-A463FBBB3517}"/>
                </a:ext>
              </a:extLst>
            </p:cNvPr>
            <p:cNvCxnSpPr/>
            <p:nvPr/>
          </p:nvCxnSpPr>
          <p:spPr>
            <a:xfrm flipH="1" flipV="1">
              <a:off x="5121578" y="5359280"/>
              <a:ext cx="1" cy="231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0" name="Elbow Connector 509">
            <a:extLst>
              <a:ext uri="{FF2B5EF4-FFF2-40B4-BE49-F238E27FC236}">
                <a16:creationId xmlns:a16="http://schemas.microsoft.com/office/drawing/2014/main" id="{B595D367-4F15-807E-70FC-9DCBF7E3F94C}"/>
              </a:ext>
            </a:extLst>
          </p:cNvPr>
          <p:cNvCxnSpPr>
            <a:cxnSpLocks/>
            <a:stCxn id="31" idx="0"/>
            <a:endCxn id="470" idx="2"/>
          </p:cNvCxnSpPr>
          <p:nvPr/>
        </p:nvCxnSpPr>
        <p:spPr>
          <a:xfrm rot="16200000" flipV="1">
            <a:off x="3770286" y="3731308"/>
            <a:ext cx="377384" cy="46592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ECD9F960-E3D1-4396-4AC8-36F6F4159183}"/>
              </a:ext>
            </a:extLst>
          </p:cNvPr>
          <p:cNvCxnSpPr>
            <a:cxnSpLocks/>
            <a:stCxn id="31" idx="0"/>
            <a:endCxn id="472" idx="2"/>
          </p:cNvCxnSpPr>
          <p:nvPr/>
        </p:nvCxnSpPr>
        <p:spPr>
          <a:xfrm rot="16200000" flipV="1">
            <a:off x="4611242" y="4572265"/>
            <a:ext cx="377384" cy="29773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709F688B-5614-D840-1086-4692BB8BA6A2}"/>
              </a:ext>
            </a:extLst>
          </p:cNvPr>
          <p:cNvCxnSpPr>
            <a:cxnSpLocks/>
            <a:stCxn id="31" idx="0"/>
            <a:endCxn id="474" idx="2"/>
          </p:cNvCxnSpPr>
          <p:nvPr/>
        </p:nvCxnSpPr>
        <p:spPr>
          <a:xfrm rot="16200000" flipV="1">
            <a:off x="5495991" y="5457014"/>
            <a:ext cx="376922" cy="12083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A8486767-6F96-3C2E-CC22-9E04AC10A2D5}"/>
              </a:ext>
            </a:extLst>
          </p:cNvPr>
          <p:cNvCxnSpPr>
            <a:cxnSpLocks/>
            <a:stCxn id="31" idx="0"/>
            <a:endCxn id="494" idx="2"/>
          </p:cNvCxnSpPr>
          <p:nvPr/>
        </p:nvCxnSpPr>
        <p:spPr>
          <a:xfrm rot="5400000" flipH="1" flipV="1">
            <a:off x="6855068" y="5307505"/>
            <a:ext cx="375654" cy="15085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29A63831-5892-9826-627C-F157111FD7F7}"/>
              </a:ext>
            </a:extLst>
          </p:cNvPr>
          <p:cNvCxnSpPr>
            <a:cxnSpLocks/>
            <a:stCxn id="31" idx="0"/>
            <a:endCxn id="495" idx="2"/>
          </p:cNvCxnSpPr>
          <p:nvPr/>
        </p:nvCxnSpPr>
        <p:spPr>
          <a:xfrm rot="5400000" flipH="1" flipV="1">
            <a:off x="7696025" y="4466548"/>
            <a:ext cx="375654" cy="31905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E50111E0-AC09-77E8-BBBA-7424AF77AC4B}"/>
              </a:ext>
            </a:extLst>
          </p:cNvPr>
          <p:cNvCxnSpPr>
            <a:cxnSpLocks/>
            <a:stCxn id="31" idx="0"/>
            <a:endCxn id="496" idx="2"/>
          </p:cNvCxnSpPr>
          <p:nvPr/>
        </p:nvCxnSpPr>
        <p:spPr>
          <a:xfrm rot="5400000" flipH="1" flipV="1">
            <a:off x="8580774" y="3582261"/>
            <a:ext cx="375192" cy="49595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E4BE591-0279-50EC-A95E-127091F81535}"/>
                  </a:ext>
                </a:extLst>
              </p:cNvPr>
              <p:cNvSpPr txBox="1"/>
              <p:nvPr/>
            </p:nvSpPr>
            <p:spPr>
              <a:xfrm>
                <a:off x="7050014" y="6436743"/>
                <a:ext cx="1185966" cy="191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2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𝒆𝒎𝒃𝒆</m:t>
                        </m:r>
                        <m:sSub>
                          <m:sSubPr>
                            <m:ctrlPr>
                              <a:rPr lang="en-US" sz="12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𝒅𝒊𝒎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𝑤𝑜𝑟𝑑𝑠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E4BE591-0279-50EC-A95E-127091F8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14" y="6436743"/>
                <a:ext cx="1185966" cy="191656"/>
              </a:xfrm>
              <a:prstGeom prst="rect">
                <a:avLst/>
              </a:prstGeom>
              <a:blipFill>
                <a:blip r:embed="rId3"/>
                <a:stretch>
                  <a:fillRect l="-4615" t="-645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9" name="Group 548">
            <a:extLst>
              <a:ext uri="{FF2B5EF4-FFF2-40B4-BE49-F238E27FC236}">
                <a16:creationId xmlns:a16="http://schemas.microsoft.com/office/drawing/2014/main" id="{58EBC00B-BFEE-738B-873C-9C444F0F1034}"/>
              </a:ext>
            </a:extLst>
          </p:cNvPr>
          <p:cNvGrpSpPr/>
          <p:nvPr/>
        </p:nvGrpSpPr>
        <p:grpSpPr>
          <a:xfrm>
            <a:off x="752030" y="1336701"/>
            <a:ext cx="11332555" cy="4826613"/>
            <a:chOff x="752030" y="1336701"/>
            <a:chExt cx="11332555" cy="4826613"/>
          </a:xfrm>
        </p:grpSpPr>
        <p:sp>
          <p:nvSpPr>
            <p:cNvPr id="513" name="Rounded Rectangle 512">
              <a:extLst>
                <a:ext uri="{FF2B5EF4-FFF2-40B4-BE49-F238E27FC236}">
                  <a16:creationId xmlns:a16="http://schemas.microsoft.com/office/drawing/2014/main" id="{50212CB3-6A7B-2290-78B9-6E184AE3F436}"/>
                </a:ext>
              </a:extLst>
            </p:cNvPr>
            <p:cNvSpPr/>
            <p:nvPr/>
          </p:nvSpPr>
          <p:spPr>
            <a:xfrm>
              <a:off x="752030" y="4472314"/>
              <a:ext cx="11332555" cy="1691000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3A624C0A-3A5B-0DCF-30C8-C8A3DA90B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73789" y="2402578"/>
              <a:ext cx="0" cy="2112272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70B4318C-035A-4AE9-6856-893A9F5D8456}"/>
                </a:ext>
              </a:extLst>
            </p:cNvPr>
            <p:cNvGrpSpPr/>
            <p:nvPr/>
          </p:nvGrpSpPr>
          <p:grpSpPr>
            <a:xfrm>
              <a:off x="7841717" y="1336701"/>
              <a:ext cx="4145554" cy="1040577"/>
              <a:chOff x="7828236" y="1072651"/>
              <a:chExt cx="4145554" cy="1040577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F4BD3F89-4C63-EDC4-9134-606FFDB2F81F}"/>
                  </a:ext>
                </a:extLst>
              </p:cNvPr>
              <p:cNvGrpSpPr/>
              <p:nvPr/>
            </p:nvGrpSpPr>
            <p:grpSpPr>
              <a:xfrm>
                <a:off x="7950923" y="1427481"/>
                <a:ext cx="982059" cy="325904"/>
                <a:chOff x="1432933" y="2951931"/>
                <a:chExt cx="2799055" cy="1408537"/>
              </a:xfrm>
            </p:grpSpPr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DEC5EA87-BF3D-BD0C-2ECD-A45E2898B802}"/>
                    </a:ext>
                  </a:extLst>
                </p:cNvPr>
                <p:cNvGrpSpPr/>
                <p:nvPr/>
              </p:nvGrpSpPr>
              <p:grpSpPr>
                <a:xfrm>
                  <a:off x="1432933" y="2951931"/>
                  <a:ext cx="358598" cy="1408537"/>
                  <a:chOff x="1432933" y="2951931"/>
                  <a:chExt cx="358598" cy="1408537"/>
                </a:xfrm>
              </p:grpSpPr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CC7B0F6C-A917-91F2-C847-5D112D403AA9}"/>
                      </a:ext>
                    </a:extLst>
                  </p:cNvPr>
                  <p:cNvSpPr/>
                  <p:nvPr/>
                </p:nvSpPr>
                <p:spPr>
                  <a:xfrm>
                    <a:off x="1432933" y="2951931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713DBE39-C988-D4AE-A988-2C2E8B7A6AD1}"/>
                      </a:ext>
                    </a:extLst>
                  </p:cNvPr>
                  <p:cNvSpPr/>
                  <p:nvPr/>
                </p:nvSpPr>
                <p:spPr>
                  <a:xfrm>
                    <a:off x="1432933" y="3304453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3815BBEA-DCEF-8CE7-71BA-49442093C930}"/>
                      </a:ext>
                    </a:extLst>
                  </p:cNvPr>
                  <p:cNvSpPr/>
                  <p:nvPr/>
                </p:nvSpPr>
                <p:spPr>
                  <a:xfrm>
                    <a:off x="1432933" y="3656974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Rectangle 511">
                    <a:extLst>
                      <a:ext uri="{FF2B5EF4-FFF2-40B4-BE49-F238E27FC236}">
                        <a16:creationId xmlns:a16="http://schemas.microsoft.com/office/drawing/2014/main" id="{091B42D3-3C6A-CDF7-C234-971F38FBB2A3}"/>
                      </a:ext>
                    </a:extLst>
                  </p:cNvPr>
                  <p:cNvSpPr/>
                  <p:nvPr/>
                </p:nvSpPr>
                <p:spPr>
                  <a:xfrm>
                    <a:off x="1432933" y="4009496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5E7D2452-02A4-4933-BBEF-3FAB10CAC162}"/>
                    </a:ext>
                  </a:extLst>
                </p:cNvPr>
                <p:cNvGrpSpPr/>
                <p:nvPr/>
              </p:nvGrpSpPr>
              <p:grpSpPr>
                <a:xfrm>
                  <a:off x="2246419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F829B230-AFA3-34A0-CE9F-F540427E7F22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34F9B57D-24E3-8B2B-3C57-00334BCC130D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3CA2CC8F-F1A7-03F6-8A55-E9D25477AEC9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C1895479-0159-315B-300A-D64D4F131FD1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48E1BD5C-A671-7FCF-2597-3146227FFED1}"/>
                    </a:ext>
                  </a:extLst>
                </p:cNvPr>
                <p:cNvGrpSpPr/>
                <p:nvPr/>
              </p:nvGrpSpPr>
              <p:grpSpPr>
                <a:xfrm>
                  <a:off x="3059904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C1CBC1E5-0A02-2BE8-EDFA-352D19E92A0C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4583E62F-B27E-AE54-C9A1-5F66ED09FCC8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9E1C42E-1377-C7E4-43DD-0C0B34799C8B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5653E469-155D-4885-6E69-8FEC992C034F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D91B0A93-8DF6-F93F-A8AD-89EABCAD233D}"/>
                    </a:ext>
                  </a:extLst>
                </p:cNvPr>
                <p:cNvGrpSpPr/>
                <p:nvPr/>
              </p:nvGrpSpPr>
              <p:grpSpPr>
                <a:xfrm>
                  <a:off x="3873390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A5243004-660F-AC6E-C542-E32358B9BC03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ABA88176-EE40-35A3-AF67-883F3B2F26AF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37D38D5F-5226-AC81-FD76-3A032E370549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D77E0AEC-E667-F191-67DB-AA83F58574C0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865E18AC-D78A-A124-8E1D-EDBDC82A8F76}"/>
                  </a:ext>
                </a:extLst>
              </p:cNvPr>
              <p:cNvGrpSpPr/>
              <p:nvPr/>
            </p:nvGrpSpPr>
            <p:grpSpPr>
              <a:xfrm>
                <a:off x="9443718" y="1421597"/>
                <a:ext cx="982059" cy="325904"/>
                <a:chOff x="1432933" y="2951931"/>
                <a:chExt cx="2799055" cy="1408537"/>
              </a:xfrm>
            </p:grpSpPr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4C8BDE59-4517-4D4D-145E-AD25E1D78691}"/>
                    </a:ext>
                  </a:extLst>
                </p:cNvPr>
                <p:cNvGrpSpPr/>
                <p:nvPr/>
              </p:nvGrpSpPr>
              <p:grpSpPr>
                <a:xfrm>
                  <a:off x="1432933" y="2951931"/>
                  <a:ext cx="358598" cy="1408537"/>
                  <a:chOff x="1432933" y="2951931"/>
                  <a:chExt cx="358598" cy="1408537"/>
                </a:xfrm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C722AE73-3894-4AD4-E9A0-797DB57F869E}"/>
                      </a:ext>
                    </a:extLst>
                  </p:cNvPr>
                  <p:cNvSpPr/>
                  <p:nvPr/>
                </p:nvSpPr>
                <p:spPr>
                  <a:xfrm>
                    <a:off x="1432933" y="2951931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A07B2307-EA5D-2E73-39E4-4D9EF67A09B0}"/>
                      </a:ext>
                    </a:extLst>
                  </p:cNvPr>
                  <p:cNvSpPr/>
                  <p:nvPr/>
                </p:nvSpPr>
                <p:spPr>
                  <a:xfrm>
                    <a:off x="1432933" y="3304453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EC8F7800-8005-D3BC-B43D-6E42945214A8}"/>
                      </a:ext>
                    </a:extLst>
                  </p:cNvPr>
                  <p:cNvSpPr/>
                  <p:nvPr/>
                </p:nvSpPr>
                <p:spPr>
                  <a:xfrm>
                    <a:off x="1432933" y="3656974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24536972-9ACE-287A-3AF5-81DEEF437482}"/>
                      </a:ext>
                    </a:extLst>
                  </p:cNvPr>
                  <p:cNvSpPr/>
                  <p:nvPr/>
                </p:nvSpPr>
                <p:spPr>
                  <a:xfrm>
                    <a:off x="1432933" y="4009496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7FAE520F-7C24-C507-FDEF-8352BFB99EF6}"/>
                    </a:ext>
                  </a:extLst>
                </p:cNvPr>
                <p:cNvGrpSpPr/>
                <p:nvPr/>
              </p:nvGrpSpPr>
              <p:grpSpPr>
                <a:xfrm>
                  <a:off x="2246419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BB7DC859-BE10-B821-EC48-B8ABD72F05CA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78B741D6-3E46-5264-7C92-7EB224912056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E37D2E68-3070-F4F7-070E-1BECF360CFD1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4CBA658-BBC0-808B-1FD0-2807A697CFD5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A8092774-6E3A-0A5D-555B-FECE432DA6A4}"/>
                    </a:ext>
                  </a:extLst>
                </p:cNvPr>
                <p:cNvGrpSpPr/>
                <p:nvPr/>
              </p:nvGrpSpPr>
              <p:grpSpPr>
                <a:xfrm>
                  <a:off x="3059904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790DB0C3-ADE8-A865-9BEA-E6CDD7410136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5D0749C4-B9FF-C43F-40AA-007087F821B6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79B07E65-FB22-C334-297B-B6CF89D6CFC0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5561E11C-A619-F1F5-BAAA-10E4F37090BE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23B206B8-0077-33E4-F6F5-2610015D2FEA}"/>
                    </a:ext>
                  </a:extLst>
                </p:cNvPr>
                <p:cNvGrpSpPr/>
                <p:nvPr/>
              </p:nvGrpSpPr>
              <p:grpSpPr>
                <a:xfrm>
                  <a:off x="3873390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7E39F8A5-7EF1-60C6-A4FD-D97249CB7428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39FDFD5C-5060-D9F8-ED35-56BAACD77DC7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018A554D-D212-68CC-475A-AFA1DDA84B1C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58C27CCE-E75E-229E-6C72-6F34683104D3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502B6F74-BAD3-B4F3-7EA2-192A3C2DAB58}"/>
                  </a:ext>
                </a:extLst>
              </p:cNvPr>
              <p:cNvGrpSpPr/>
              <p:nvPr/>
            </p:nvGrpSpPr>
            <p:grpSpPr>
              <a:xfrm>
                <a:off x="10838171" y="1427481"/>
                <a:ext cx="982059" cy="325904"/>
                <a:chOff x="1432933" y="2951931"/>
                <a:chExt cx="2799055" cy="1408537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C1AFD8F0-4B2F-FF50-B413-AB41D0330BE5}"/>
                    </a:ext>
                  </a:extLst>
                </p:cNvPr>
                <p:cNvGrpSpPr/>
                <p:nvPr/>
              </p:nvGrpSpPr>
              <p:grpSpPr>
                <a:xfrm>
                  <a:off x="1432933" y="2951931"/>
                  <a:ext cx="358598" cy="1408537"/>
                  <a:chOff x="1432933" y="2951931"/>
                  <a:chExt cx="358598" cy="1408537"/>
                </a:xfrm>
              </p:grpSpPr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4B991FC9-A876-1252-9AD1-EB83C1D196A9}"/>
                      </a:ext>
                    </a:extLst>
                  </p:cNvPr>
                  <p:cNvSpPr/>
                  <p:nvPr/>
                </p:nvSpPr>
                <p:spPr>
                  <a:xfrm>
                    <a:off x="1432933" y="2951931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0767829-D80B-E93A-A4AF-33B0C1A4C65A}"/>
                      </a:ext>
                    </a:extLst>
                  </p:cNvPr>
                  <p:cNvSpPr/>
                  <p:nvPr/>
                </p:nvSpPr>
                <p:spPr>
                  <a:xfrm>
                    <a:off x="1432933" y="3304453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DB01A88C-7B03-5DAB-A831-740DF46A2F97}"/>
                      </a:ext>
                    </a:extLst>
                  </p:cNvPr>
                  <p:cNvSpPr/>
                  <p:nvPr/>
                </p:nvSpPr>
                <p:spPr>
                  <a:xfrm>
                    <a:off x="1432933" y="3656974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6B809590-99F2-2DC9-E0EC-07496D6B1E66}"/>
                      </a:ext>
                    </a:extLst>
                  </p:cNvPr>
                  <p:cNvSpPr/>
                  <p:nvPr/>
                </p:nvSpPr>
                <p:spPr>
                  <a:xfrm>
                    <a:off x="1432933" y="4009496"/>
                    <a:ext cx="358598" cy="35097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9F42E08E-CF79-9723-F45F-8DDA4B3F6CE2}"/>
                    </a:ext>
                  </a:extLst>
                </p:cNvPr>
                <p:cNvGrpSpPr/>
                <p:nvPr/>
              </p:nvGrpSpPr>
              <p:grpSpPr>
                <a:xfrm>
                  <a:off x="2246419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2B57263E-FF9A-1B35-CEB6-A7D86A9AA86D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0C551084-64D8-9319-1792-C8C4F107916F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F683ADCB-667F-5BD6-BA80-6419CD671EC9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20C60D6C-A9CF-0E21-B3C1-16708F55EBF5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E2F55233-6E52-009A-9015-CF8D8F46E421}"/>
                    </a:ext>
                  </a:extLst>
                </p:cNvPr>
                <p:cNvGrpSpPr/>
                <p:nvPr/>
              </p:nvGrpSpPr>
              <p:grpSpPr>
                <a:xfrm>
                  <a:off x="3059904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DA53DA6D-A693-E45C-C394-689F6E794EFB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60EA60EB-EDFF-2764-5500-639BB1A13EA5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DA03DE5D-4942-3795-056D-74D05D37F799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89383272-4589-C242-0730-B2496C44E1A7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2779A9F8-F132-2102-D53C-ED092446F7B3}"/>
                    </a:ext>
                  </a:extLst>
                </p:cNvPr>
                <p:cNvGrpSpPr/>
                <p:nvPr/>
              </p:nvGrpSpPr>
              <p:grpSpPr>
                <a:xfrm>
                  <a:off x="3873390" y="2951931"/>
                  <a:ext cx="358598" cy="1408537"/>
                  <a:chOff x="3118648" y="2028636"/>
                  <a:chExt cx="457200" cy="1834856"/>
                </a:xfrm>
              </p:grpSpPr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4E28FE1D-2ED9-4268-167A-A18397A80695}"/>
                      </a:ext>
                    </a:extLst>
                  </p:cNvPr>
                  <p:cNvSpPr/>
                  <p:nvPr/>
                </p:nvSpPr>
                <p:spPr>
                  <a:xfrm>
                    <a:off x="3118648" y="2028636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E2CC72AC-0F70-D6BD-A2AF-BC8350E2EE43}"/>
                      </a:ext>
                    </a:extLst>
                  </p:cNvPr>
                  <p:cNvSpPr/>
                  <p:nvPr/>
                </p:nvSpPr>
                <p:spPr>
                  <a:xfrm>
                    <a:off x="3118648" y="2487855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46B1C3F8-7237-1FB1-7D2A-285EBFC7C335}"/>
                      </a:ext>
                    </a:extLst>
                  </p:cNvPr>
                  <p:cNvSpPr/>
                  <p:nvPr/>
                </p:nvSpPr>
                <p:spPr>
                  <a:xfrm>
                    <a:off x="3118648" y="2947073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66A1590D-996E-6FF3-E51F-67A05E62DD4E}"/>
                      </a:ext>
                    </a:extLst>
                  </p:cNvPr>
                  <p:cNvSpPr/>
                  <p:nvPr/>
                </p:nvSpPr>
                <p:spPr>
                  <a:xfrm>
                    <a:off x="3118648" y="3406292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96FFC48B-F6C2-9AF3-4138-D5DB34A259D1}"/>
                  </a:ext>
                </a:extLst>
              </p:cNvPr>
              <p:cNvSpPr txBox="1"/>
              <p:nvPr/>
            </p:nvSpPr>
            <p:spPr>
              <a:xfrm>
                <a:off x="8043474" y="1750189"/>
                <a:ext cx="801233" cy="29257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Query 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D6AD1B97-E4B9-4FBE-0E57-1E30C5CB3384}"/>
                  </a:ext>
                </a:extLst>
              </p:cNvPr>
              <p:cNvSpPr txBox="1"/>
              <p:nvPr/>
            </p:nvSpPr>
            <p:spPr>
              <a:xfrm>
                <a:off x="9621136" y="1762647"/>
                <a:ext cx="801233" cy="29257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Key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C9701852-511C-9FF9-B9AA-2499E556B054}"/>
                  </a:ext>
                </a:extLst>
              </p:cNvPr>
              <p:cNvSpPr txBox="1"/>
              <p:nvPr/>
            </p:nvSpPr>
            <p:spPr>
              <a:xfrm>
                <a:off x="10963282" y="1758877"/>
                <a:ext cx="801233" cy="29257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Value</a:t>
                </a: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65ED5FC1-F001-86E0-DB28-29E74434BA23}"/>
                  </a:ext>
                </a:extLst>
              </p:cNvPr>
              <p:cNvSpPr/>
              <p:nvPr/>
            </p:nvSpPr>
            <p:spPr>
              <a:xfrm>
                <a:off x="7828236" y="1072651"/>
                <a:ext cx="4145554" cy="10405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179EFCEB-704D-79E4-10CA-A5E957316F1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5527" y="1129911"/>
                    <a:ext cx="5945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𝑞𝑑𝑖𝑚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179EFCEB-704D-79E4-10CA-A5E957316F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5527" y="1129911"/>
                    <a:ext cx="594586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204" r="-10204" b="-3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4" name="TextBox 523">
                    <a:extLst>
                      <a:ext uri="{FF2B5EF4-FFF2-40B4-BE49-F238E27FC236}">
                        <a16:creationId xmlns:a16="http://schemas.microsoft.com/office/drawing/2014/main" id="{B91E2BD6-218C-9F8E-B92A-475F97BC911D}"/>
                      </a:ext>
                    </a:extLst>
                  </p:cNvPr>
                  <p:cNvSpPr txBox="1"/>
                  <p:nvPr/>
                </p:nvSpPr>
                <p:spPr>
                  <a:xfrm>
                    <a:off x="9644000" y="1135508"/>
                    <a:ext cx="54008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𝑘𝑑𝑖𝑚</m:t>
                        </m:r>
                      </m:oMath>
                    </a14:m>
                    <a:r>
                      <a: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524" name="TextBox 523">
                    <a:extLst>
                      <a:ext uri="{FF2B5EF4-FFF2-40B4-BE49-F238E27FC236}">
                        <a16:creationId xmlns:a16="http://schemas.microsoft.com/office/drawing/2014/main" id="{B91E2BD6-218C-9F8E-B92A-475F97BC91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44000" y="1135508"/>
                    <a:ext cx="540084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07" t="-28571" r="-19101" b="-5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5" name="TextBox 524">
                    <a:extLst>
                      <a:ext uri="{FF2B5EF4-FFF2-40B4-BE49-F238E27FC236}">
                        <a16:creationId xmlns:a16="http://schemas.microsoft.com/office/drawing/2014/main" id="{DF5979BF-F93F-6104-11FD-8F0B432089AB}"/>
                      </a:ext>
                    </a:extLst>
                  </p:cNvPr>
                  <p:cNvSpPr txBox="1"/>
                  <p:nvPr/>
                </p:nvSpPr>
                <p:spPr>
                  <a:xfrm>
                    <a:off x="11055522" y="1132348"/>
                    <a:ext cx="51764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 Math" panose="02040503050406030204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𝑑𝑖𝑚</m:t>
                        </m:r>
                      </m:oMath>
                    </a14:m>
                    <a:r>
                      <a: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525" name="TextBox 524">
                    <a:extLst>
                      <a:ext uri="{FF2B5EF4-FFF2-40B4-BE49-F238E27FC236}">
                        <a16:creationId xmlns:a16="http://schemas.microsoft.com/office/drawing/2014/main" id="{DF5979BF-F93F-6104-11FD-8F0B432089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55522" y="1132348"/>
                    <a:ext cx="517642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176" t="-25714" r="-21176" b="-5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EED780BA-2A01-7C4F-9ADC-2ED3168125A3}"/>
                  </a:ext>
                </a:extLst>
              </p:cNvPr>
              <p:cNvSpPr txBox="1"/>
              <p:nvPr/>
            </p:nvSpPr>
            <p:spPr>
              <a:xfrm>
                <a:off x="7749791" y="93713"/>
                <a:ext cx="442300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>
                    <a:solidFill>
                      <a:srgbClr val="C00000"/>
                    </a:solidFill>
                    <a:effectLst/>
                    <a:highlight>
                      <a:srgbClr val="FFFFFF"/>
                    </a:highlight>
                    <a:latin typeface="FreightSans"/>
                  </a:rPr>
                  <a:t>Note:</a:t>
                </a: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IBMPlexMono"/>
                      </a:rPr>
                      <m:t>kdim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FreightSans"/>
                      </a:rPr>
                      <m:t> </m:t>
                    </m:r>
                  </m:oMath>
                </a14:m>
                <a:r>
                  <a:rPr lang="en-US" sz="1400">
                    <a:solidFill>
                      <a:srgbClr val="C00000"/>
                    </a:solidFill>
                    <a:highlight>
                      <a:srgbClr val="FFFFFF"/>
                    </a:highlight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IBMPlexMono"/>
                      </a:rPr>
                      <m:t>dim</m:t>
                    </m:r>
                  </m:oMath>
                </a14:m>
                <a:r>
                  <a:rPr lang="en-US" sz="1400">
                    <a:solidFill>
                      <a:srgbClr val="C00000"/>
                    </a:solidFill>
                    <a:highlight>
                      <a:srgbClr val="FFFFFF"/>
                    </a:highlight>
                  </a:rPr>
                  <a:t> are equal to </a:t>
                </a:r>
                <a:r>
                  <a:rPr lang="en-US" sz="1400" err="1">
                    <a:solidFill>
                      <a:srgbClr val="C00000"/>
                    </a:solidFill>
                    <a:highlight>
                      <a:srgbClr val="FFFFFF"/>
                    </a:highlight>
                    <a:latin typeface="IBMPlexMono"/>
                  </a:rPr>
                  <a:t>embed_dim</a:t>
                </a:r>
                <a:r>
                  <a:rPr lang="en-US" sz="1400">
                    <a:solidFill>
                      <a:srgbClr val="C00000"/>
                    </a:solidFill>
                    <a:highlight>
                      <a:srgbClr val="FFFFFF"/>
                    </a:highlight>
                    <a:latin typeface="FreightSans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1400" b="0" i="0">
                    <a:solidFill>
                      <a:srgbClr val="C00000"/>
                    </a:solidFill>
                    <a:effectLst/>
                    <a:highlight>
                      <a:srgbClr val="FFFFFF"/>
                    </a:highlight>
                    <a:latin typeface="FreightSans"/>
                  </a:rPr>
                  <a:t> </a:t>
                </a:r>
              </a:p>
              <a:p>
                <a:pPr marL="342900" indent="-342900">
                  <a:buAutoNum type="arabicPeriod"/>
                </a:pPr>
                <a:r>
                  <a:rPr lang="en-US" sz="1400" err="1">
                    <a:solidFill>
                      <a:srgbClr val="C00000"/>
                    </a:solidFill>
                    <a:effectLst/>
                    <a:highlight>
                      <a:srgbClr val="F3F4F7"/>
                    </a:highlight>
                    <a:latin typeface="IBMPlexMono"/>
                  </a:rPr>
                  <a:t>embed_dim</a:t>
                </a:r>
                <a:r>
                  <a:rPr lang="en-US" sz="1400" b="0" i="0">
                    <a:solidFill>
                      <a:srgbClr val="C00000"/>
                    </a:solidFill>
                    <a:effectLst/>
                    <a:highlight>
                      <a:srgbClr val="FFFFFF"/>
                    </a:highlight>
                    <a:latin typeface="FreightSans"/>
                  </a:rPr>
                  <a:t> will be split across </a:t>
                </a:r>
                <a:r>
                  <a:rPr lang="en-US" sz="1400" err="1">
                    <a:solidFill>
                      <a:srgbClr val="C00000"/>
                    </a:solidFill>
                    <a:effectLst/>
                    <a:highlight>
                      <a:srgbClr val="F3F4F7"/>
                    </a:highlight>
                    <a:latin typeface="IBMPlexMono"/>
                  </a:rPr>
                  <a:t>num_heads</a:t>
                </a:r>
                <a:r>
                  <a:rPr lang="en-US" sz="1400" b="0" i="0">
                    <a:solidFill>
                      <a:srgbClr val="C00000"/>
                    </a:solidFill>
                    <a:effectLst/>
                    <a:highlight>
                      <a:srgbClr val="FFFFFF"/>
                    </a:highlight>
                    <a:latin typeface="FreightSans"/>
                  </a:rPr>
                  <a:t> (i.e. each head will have dimension </a:t>
                </a:r>
                <a:r>
                  <a:rPr lang="en-US" sz="1400" err="1">
                    <a:solidFill>
                      <a:srgbClr val="C00000"/>
                    </a:solidFill>
                    <a:effectLst/>
                    <a:highlight>
                      <a:srgbClr val="F3F4F7"/>
                    </a:highlight>
                    <a:latin typeface="IBMPlexMono"/>
                  </a:rPr>
                  <a:t>embed_dim</a:t>
                </a:r>
                <a:r>
                  <a:rPr lang="en-US" sz="1400">
                    <a:solidFill>
                      <a:srgbClr val="C00000"/>
                    </a:solidFill>
                  </a:rPr>
                  <a:t> </a:t>
                </a:r>
                <a:r>
                  <a:rPr lang="en-US" sz="1400">
                    <a:solidFill>
                      <a:srgbClr val="C00000"/>
                    </a:solidFill>
                    <a:effectLst/>
                    <a:highlight>
                      <a:srgbClr val="F3F4F7"/>
                    </a:highlight>
                    <a:latin typeface="IBMPlexMono"/>
                  </a:rPr>
                  <a:t>//</a:t>
                </a:r>
                <a:r>
                  <a:rPr lang="en-US" sz="1400">
                    <a:solidFill>
                      <a:srgbClr val="C00000"/>
                    </a:solidFill>
                  </a:rPr>
                  <a:t> </a:t>
                </a:r>
                <a:r>
                  <a:rPr lang="en-US" sz="1400" err="1">
                    <a:solidFill>
                      <a:srgbClr val="C00000"/>
                    </a:solidFill>
                    <a:effectLst/>
                    <a:highlight>
                      <a:srgbClr val="F3F4F7"/>
                    </a:highlight>
                    <a:latin typeface="IBMPlexMono"/>
                  </a:rPr>
                  <a:t>num_heads</a:t>
                </a:r>
                <a:r>
                  <a:rPr lang="en-US" sz="1400" b="0" i="0">
                    <a:solidFill>
                      <a:srgbClr val="C00000"/>
                    </a:solidFill>
                    <a:effectLst/>
                    <a:highlight>
                      <a:srgbClr val="FFFFFF"/>
                    </a:highlight>
                    <a:latin typeface="FreightSans"/>
                  </a:rPr>
                  <a:t>)</a:t>
                </a:r>
              </a:p>
            </p:txBody>
          </p:sp>
        </mc:Choice>
        <mc:Fallback xmlns=""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EED780BA-2A01-7C4F-9ADC-2ED316812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91" y="93713"/>
                <a:ext cx="4423001" cy="954107"/>
              </a:xfrm>
              <a:prstGeom prst="rect">
                <a:avLst/>
              </a:prstGeom>
              <a:blipFill>
                <a:blip r:embed="rId7"/>
                <a:stretch>
                  <a:fillRect l="-413" t="-637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7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A5DC-B44F-CBB2-F620-C809D8BC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Residual Connection and Layer Normalization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960D7-2833-636C-B182-EBA3EEAB5017}"/>
              </a:ext>
            </a:extLst>
          </p:cNvPr>
          <p:cNvGrpSpPr/>
          <p:nvPr/>
        </p:nvGrpSpPr>
        <p:grpSpPr>
          <a:xfrm>
            <a:off x="843534" y="1795416"/>
            <a:ext cx="2664203" cy="4146143"/>
            <a:chOff x="8946860" y="1603827"/>
            <a:chExt cx="2664203" cy="4146143"/>
          </a:xfrm>
        </p:grpSpPr>
        <p:pic>
          <p:nvPicPr>
            <p:cNvPr id="5" name="Picture 4" descr="A diagram of a process&#10;&#10;Description automatically generated">
              <a:extLst>
                <a:ext uri="{FF2B5EF4-FFF2-40B4-BE49-F238E27FC236}">
                  <a16:creationId xmlns:a16="http://schemas.microsoft.com/office/drawing/2014/main" id="{69DC295D-0301-2A5D-7656-E9B7EF4AD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6860" y="1635170"/>
              <a:ext cx="2292748" cy="4114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8DBD3F-3ABB-4E72-6E61-20435D650CAE}"/>
                </a:ext>
              </a:extLst>
            </p:cNvPr>
            <p:cNvSpPr txBox="1"/>
            <p:nvPr/>
          </p:nvSpPr>
          <p:spPr>
            <a:xfrm>
              <a:off x="9843950" y="1603827"/>
              <a:ext cx="176711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Encoder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88A471D-F53F-88D3-C584-7E6073AA80D9}"/>
              </a:ext>
            </a:extLst>
          </p:cNvPr>
          <p:cNvSpPr/>
          <p:nvPr/>
        </p:nvSpPr>
        <p:spPr>
          <a:xfrm>
            <a:off x="6536380" y="5580622"/>
            <a:ext cx="4546124" cy="741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954BDA-450C-3F9E-E1FD-FD1FD6B926A7}"/>
              </a:ext>
            </a:extLst>
          </p:cNvPr>
          <p:cNvSpPr/>
          <p:nvPr/>
        </p:nvSpPr>
        <p:spPr>
          <a:xfrm>
            <a:off x="6156911" y="4354441"/>
            <a:ext cx="2534195" cy="696684"/>
          </a:xfrm>
          <a:prstGeom prst="roundRect">
            <a:avLst/>
          </a:prstGeom>
          <a:solidFill>
            <a:srgbClr val="FFAE0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Multi-head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Attention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6D26B7CA-8BEC-C894-102B-0B46914E944E}"/>
              </a:ext>
            </a:extLst>
          </p:cNvPr>
          <p:cNvSpPr/>
          <p:nvPr/>
        </p:nvSpPr>
        <p:spPr>
          <a:xfrm>
            <a:off x="7260862" y="5263572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5D6B1DC7-FB3B-930B-CEB0-40B635C216F8}"/>
              </a:ext>
            </a:extLst>
          </p:cNvPr>
          <p:cNvSpPr/>
          <p:nvPr/>
        </p:nvSpPr>
        <p:spPr>
          <a:xfrm>
            <a:off x="7260861" y="3993037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2BF8FA-280C-DBCD-4F54-28FBB2DE51C7}"/>
              </a:ext>
            </a:extLst>
          </p:cNvPr>
          <p:cNvGrpSpPr/>
          <p:nvPr/>
        </p:nvGrpSpPr>
        <p:grpSpPr>
          <a:xfrm>
            <a:off x="6877785" y="5694372"/>
            <a:ext cx="1087821" cy="411407"/>
            <a:chOff x="1432933" y="2951931"/>
            <a:chExt cx="2799055" cy="14085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3C57AF-B8D6-85C7-FB42-F3A9E72599B3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1EBB004-F721-06A2-07BC-2F2F737121C9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7D56CDB-9F49-47FE-1F21-5D1ED5AB343F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0B8BE29-2799-02BD-1A2C-9347174EF513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0347978-76D8-9193-61C3-F26FA63FA66D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297763-467F-6B0D-8CAA-627C2CCC949F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0A88D-9F6D-F939-2D4D-7B9E785773C3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898334-5DA5-15BC-4B7F-2928FA1CA0D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443BF7-6A60-3803-18FE-CD0E0AFBFEF5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C293CA-8CA4-DB81-C9FF-1378ABF7BD0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C303CB-E1D9-47EA-C323-904F79AC9D72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9B72DB-4005-8336-1DED-35CFBFF482BE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A56B6C-42FE-78A3-6981-59D72FA2A0E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4F59A5-183A-03B6-735E-30132AA3D8DD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C557B9-3A01-ACC9-6ADD-CFCADF253EC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594BE5C-F449-67C5-5475-8EE683345736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6EB595-EE3F-87A8-5114-D71E7033042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BD31213-CC4F-C89F-2A59-243DC0146E1E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A1DD79-CB3D-A0CC-D36B-5CBCB39F9180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18BF03-5B3B-F03F-C5BA-2BBD3146A3C7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8EB066F-08B3-5D51-EC92-1DBF71BD459F}"/>
              </a:ext>
            </a:extLst>
          </p:cNvPr>
          <p:cNvSpPr txBox="1"/>
          <p:nvPr/>
        </p:nvSpPr>
        <p:spPr>
          <a:xfrm>
            <a:off x="8277860" y="5715874"/>
            <a:ext cx="15452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Input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FA66AE-A892-820C-2538-B81B37592A0F}"/>
              </a:ext>
            </a:extLst>
          </p:cNvPr>
          <p:cNvGrpSpPr/>
          <p:nvPr/>
        </p:nvGrpSpPr>
        <p:grpSpPr>
          <a:xfrm>
            <a:off x="6877784" y="3369183"/>
            <a:ext cx="1087821" cy="411407"/>
            <a:chOff x="1432933" y="2951931"/>
            <a:chExt cx="2799055" cy="140853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EC74327-C621-D951-51C1-2A177B0EE7EA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1174E7A-D30B-1415-97C5-ABCB60ED5D2E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A050361-5872-985B-B44E-6BB2314850F6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05443F3-69F1-E987-6410-B236DDCE0F02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12E2AB5-392C-6F65-0D77-401BB50F911A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2F6D73E-0F45-0019-8E8A-0581EC945D4C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DF96704-AD95-FF4C-3983-583B1317101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7CE88DB-527F-90A8-BF31-9E39C512E0F2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BFE2319-C85C-0B51-5F4A-9ED634392FB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950EA6-FDC9-B6EF-DC4D-7A4E0CFB0093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15D328A-2762-32A9-A52D-C3029650B3B4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AA467DD-83D4-4B95-2E5D-800BE30BC4B4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907635-75C5-F8A4-E6B8-66DDF0384F26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6530B23-0555-6CDA-E39C-D0D33DB05B1D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FFF784E-EBBD-26CB-5990-8FB65835D985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A25CCF1-AE21-82E4-5EB8-7C5CB34CA94D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DB6E40-7FBF-F38C-627E-5E6737E3257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3F5DF0-CFE1-4C9B-C9D7-0C5348F27A4F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C2A0ACA-FA7A-EE20-3E57-AB74A4EE885C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AE4C4A0-5167-5A7F-CF70-33B7A935E34D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6D36B86-F33E-A349-A6B8-D0451A1C5340}"/>
              </a:ext>
            </a:extLst>
          </p:cNvPr>
          <p:cNvSpPr txBox="1"/>
          <p:nvPr/>
        </p:nvSpPr>
        <p:spPr>
          <a:xfrm>
            <a:off x="8277860" y="3390685"/>
            <a:ext cx="23638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Attention Output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BC66B-54D0-5D88-EBD4-75BBA7D2F0F5}"/>
              </a:ext>
            </a:extLst>
          </p:cNvPr>
          <p:cNvSpPr/>
          <p:nvPr/>
        </p:nvSpPr>
        <p:spPr>
          <a:xfrm>
            <a:off x="6536380" y="3208580"/>
            <a:ext cx="3631723" cy="741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7506EBDE-4D11-A73C-DEDB-493E19FA94F2}"/>
              </a:ext>
            </a:extLst>
          </p:cNvPr>
          <p:cNvCxnSpPr>
            <a:cxnSpLocks/>
            <a:stCxn id="65" idx="1"/>
            <a:endCxn id="69" idx="1"/>
          </p:cNvCxnSpPr>
          <p:nvPr/>
        </p:nvCxnSpPr>
        <p:spPr>
          <a:xfrm rot="10800000">
            <a:off x="6536380" y="3579516"/>
            <a:ext cx="12700" cy="2372042"/>
          </a:xfrm>
          <a:prstGeom prst="bentConnector3">
            <a:avLst>
              <a:gd name="adj1" fmla="val 1423018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846DCCA4-EE78-C6C4-1B28-59C4E85E76AC}"/>
              </a:ext>
            </a:extLst>
          </p:cNvPr>
          <p:cNvSpPr txBox="1"/>
          <p:nvPr/>
        </p:nvSpPr>
        <p:spPr>
          <a:xfrm>
            <a:off x="4735013" y="4404794"/>
            <a:ext cx="1421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Residual</a:t>
            </a:r>
          </a:p>
          <a:p>
            <a:r>
              <a:rPr lang="en-US"/>
              <a:t>Connection</a:t>
            </a:r>
          </a:p>
          <a:p>
            <a:r>
              <a:rPr lang="en-US"/>
              <a:t>(Add)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E2FFA23-0CBE-6E26-ED3C-D36B86D40B7E}"/>
              </a:ext>
            </a:extLst>
          </p:cNvPr>
          <p:cNvSpPr/>
          <p:nvPr/>
        </p:nvSpPr>
        <p:spPr>
          <a:xfrm>
            <a:off x="1429801" y="3303189"/>
            <a:ext cx="1772193" cy="27632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5F6257-93BB-E777-62B3-81B89D602E84}"/>
              </a:ext>
            </a:extLst>
          </p:cNvPr>
          <p:cNvGrpSpPr/>
          <p:nvPr/>
        </p:nvGrpSpPr>
        <p:grpSpPr>
          <a:xfrm>
            <a:off x="4203948" y="1646938"/>
            <a:ext cx="6905537" cy="928432"/>
            <a:chOff x="4203948" y="1646938"/>
            <a:chExt cx="6905537" cy="928432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0B4A9E0-F0E0-A5ED-C362-4AAC05A23F80}"/>
                </a:ext>
              </a:extLst>
            </p:cNvPr>
            <p:cNvGrpSpPr/>
            <p:nvPr/>
          </p:nvGrpSpPr>
          <p:grpSpPr>
            <a:xfrm>
              <a:off x="5617756" y="2048746"/>
              <a:ext cx="1087821" cy="411407"/>
              <a:chOff x="1432933" y="2951931"/>
              <a:chExt cx="2799055" cy="1408537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748AA3AE-79EE-4F00-B3C1-DBB8662F6BC1}"/>
                  </a:ext>
                </a:extLst>
              </p:cNvPr>
              <p:cNvGrpSpPr/>
              <p:nvPr/>
            </p:nvGrpSpPr>
            <p:grpSpPr>
              <a:xfrm>
                <a:off x="1432933" y="2951931"/>
                <a:ext cx="358598" cy="1408537"/>
                <a:chOff x="1432933" y="2951931"/>
                <a:chExt cx="358598" cy="1408537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C01A2E5-2FB8-D7D4-4D42-803434FFA684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DD2496AC-1F31-4388-EED8-C338857EF065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0D5DDAD8-4803-E1D9-41A4-835E82563957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95A1DA8-3760-7EFE-D647-23B35B4A3A2D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5F011C8-D8E8-2171-2B5A-069764BE5C9F}"/>
                  </a:ext>
                </a:extLst>
              </p:cNvPr>
              <p:cNvGrpSpPr/>
              <p:nvPr/>
            </p:nvGrpSpPr>
            <p:grpSpPr>
              <a:xfrm>
                <a:off x="2246419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AD47D2-D9C1-99FF-F290-27FD70A795B7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D4FE7B93-DDD1-AFAE-0862-F876FF191F22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264ECB45-F894-B2A9-10B9-20BDB7D4CF0B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CFE1E425-D6C1-254D-CC27-234799F6DF17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C2AC9FFE-3FAD-A97B-658F-C9FD75307CBD}"/>
                  </a:ext>
                </a:extLst>
              </p:cNvPr>
              <p:cNvGrpSpPr/>
              <p:nvPr/>
            </p:nvGrpSpPr>
            <p:grpSpPr>
              <a:xfrm>
                <a:off x="3059904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89F3EEB5-329A-02AC-31A0-69F0F4309A9E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809AB4CF-742B-9738-72BE-178D5FE66903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24C213A3-D454-A1B8-B401-218B57D148B6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360A7AD8-F57C-7677-1931-C92E5CCE1769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0FC543B5-0911-A17A-35C2-13B8A07C312E}"/>
                  </a:ext>
                </a:extLst>
              </p:cNvPr>
              <p:cNvGrpSpPr/>
              <p:nvPr/>
            </p:nvGrpSpPr>
            <p:grpSpPr>
              <a:xfrm>
                <a:off x="3873390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EAD4E50F-7905-1894-76FA-86E60D346272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3B8F7380-48D3-178F-23B3-A68D874F084B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F6A00B02-9EC6-800A-EFC5-020067D38E66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F9BC66C-E696-24FE-BDC0-7E1ED698A9D0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4C97A519-4161-3986-D550-343AC6E6F406}"/>
                    </a:ext>
                  </a:extLst>
                </p:cNvPr>
                <p:cNvSpPr txBox="1"/>
                <p:nvPr/>
              </p:nvSpPr>
              <p:spPr>
                <a:xfrm>
                  <a:off x="6730369" y="2069330"/>
                  <a:ext cx="387844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4C97A519-4161-3986-D550-343AC6E6F4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369" y="2069330"/>
                  <a:ext cx="3878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9930301-5AFD-654C-C0CB-0B61BD248D2F}"/>
                </a:ext>
              </a:extLst>
            </p:cNvPr>
            <p:cNvSpPr txBox="1"/>
            <p:nvPr/>
          </p:nvSpPr>
          <p:spPr>
            <a:xfrm>
              <a:off x="5874466" y="1646938"/>
              <a:ext cx="2394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Residual Connection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0D36D74-E91C-F760-EF84-55F42AE3BE06}"/>
                </a:ext>
              </a:extLst>
            </p:cNvPr>
            <p:cNvSpPr txBox="1"/>
            <p:nvPr/>
          </p:nvSpPr>
          <p:spPr>
            <a:xfrm>
              <a:off x="4203948" y="2047853"/>
              <a:ext cx="14218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err="1"/>
                <a:t>LayerNorm</a:t>
              </a:r>
              <a:endParaRPr lang="en-US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D0064D7F-2360-7DFC-0758-DF40F8A4A61F}"/>
                </a:ext>
              </a:extLst>
            </p:cNvPr>
            <p:cNvGrpSpPr/>
            <p:nvPr/>
          </p:nvGrpSpPr>
          <p:grpSpPr>
            <a:xfrm>
              <a:off x="7110123" y="2048519"/>
              <a:ext cx="1087821" cy="411407"/>
              <a:chOff x="1432933" y="2951931"/>
              <a:chExt cx="2799055" cy="1408537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00750C22-BDC5-5E5B-E9AA-9E47DC5D9C14}"/>
                  </a:ext>
                </a:extLst>
              </p:cNvPr>
              <p:cNvGrpSpPr/>
              <p:nvPr/>
            </p:nvGrpSpPr>
            <p:grpSpPr>
              <a:xfrm>
                <a:off x="1432933" y="2951931"/>
                <a:ext cx="358598" cy="1408537"/>
                <a:chOff x="1432933" y="2951931"/>
                <a:chExt cx="358598" cy="1408537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38D50509-3B03-3424-3D3A-7E1176A1ABDB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43CE7D0E-1519-AFF6-E4D6-9EAB4B327994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4530DC41-6A87-3852-8B69-9E19AFF0CED3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9F6AD2F2-9EFF-772C-6E09-A3C8CA017CF3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2721B6C1-2882-4B85-ECCD-3B1690BDAF66}"/>
                  </a:ext>
                </a:extLst>
              </p:cNvPr>
              <p:cNvGrpSpPr/>
              <p:nvPr/>
            </p:nvGrpSpPr>
            <p:grpSpPr>
              <a:xfrm>
                <a:off x="2246419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81E58CDA-CA32-620F-236D-290FE49F0832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6FCF393A-218C-D1AB-0C83-FDD8736C1C6B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45726CFB-49C6-B24D-B350-E11AEC2761D8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D2B6115C-93B7-19B4-0AFD-AC3BDB92A85E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7108FD1F-8AB9-488F-0CEB-D876FA603FD2}"/>
                  </a:ext>
                </a:extLst>
              </p:cNvPr>
              <p:cNvGrpSpPr/>
              <p:nvPr/>
            </p:nvGrpSpPr>
            <p:grpSpPr>
              <a:xfrm>
                <a:off x="3059904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024CEAA8-F9CC-5AB6-CF49-586AA8C2939F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6DB658A7-E68C-66E1-1FE0-55FB749EF212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3F2C037F-9581-5E2F-CB09-968D6D34A5B1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B8AF574-B46C-FA57-C153-82A2778E9117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6B5E8080-3683-9333-2BB6-B323DAAA156B}"/>
                  </a:ext>
                </a:extLst>
              </p:cNvPr>
              <p:cNvGrpSpPr/>
              <p:nvPr/>
            </p:nvGrpSpPr>
            <p:grpSpPr>
              <a:xfrm>
                <a:off x="3873390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24EA3214-85AF-39B7-3980-A0BFCEBF17E5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F36E20FB-FE03-BA07-F5BC-9D4F4B0D6771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7237E78D-4311-46DB-5136-A2397EF7DE0C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62610A64-0EC1-A17F-C5DE-7BE22860BB21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5" name="Left Bracket 254">
              <a:extLst>
                <a:ext uri="{FF2B5EF4-FFF2-40B4-BE49-F238E27FC236}">
                  <a16:creationId xmlns:a16="http://schemas.microsoft.com/office/drawing/2014/main" id="{6C98A542-BBCD-0DD2-2C5D-661A80F3ECB1}"/>
                </a:ext>
              </a:extLst>
            </p:cNvPr>
            <p:cNvSpPr/>
            <p:nvPr/>
          </p:nvSpPr>
          <p:spPr>
            <a:xfrm>
              <a:off x="5452200" y="1981198"/>
              <a:ext cx="77162" cy="594172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Left Bracket 255">
              <a:extLst>
                <a:ext uri="{FF2B5EF4-FFF2-40B4-BE49-F238E27FC236}">
                  <a16:creationId xmlns:a16="http://schemas.microsoft.com/office/drawing/2014/main" id="{87B548CF-514F-0602-1A2C-D14DEEF2E68E}"/>
                </a:ext>
              </a:extLst>
            </p:cNvPr>
            <p:cNvSpPr/>
            <p:nvPr/>
          </p:nvSpPr>
          <p:spPr>
            <a:xfrm rot="10800000">
              <a:off x="8247757" y="1981198"/>
              <a:ext cx="77162" cy="594172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7CC988DB-121A-82E6-A4C2-CADC7D4ECC02}"/>
                    </a:ext>
                  </a:extLst>
                </p:cNvPr>
                <p:cNvSpPr txBox="1"/>
                <p:nvPr/>
              </p:nvSpPr>
              <p:spPr>
                <a:xfrm>
                  <a:off x="7923692" y="2069330"/>
                  <a:ext cx="1614686" cy="40011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b="1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7CC988DB-121A-82E6-A4C2-CADC7D4EC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692" y="2069330"/>
                  <a:ext cx="1614686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D13E0799-3F4C-E01A-E93D-0E614396B33C}"/>
                </a:ext>
              </a:extLst>
            </p:cNvPr>
            <p:cNvGrpSpPr/>
            <p:nvPr/>
          </p:nvGrpSpPr>
          <p:grpSpPr>
            <a:xfrm>
              <a:off x="9080282" y="2078844"/>
              <a:ext cx="1087821" cy="411407"/>
              <a:chOff x="1432933" y="2951931"/>
              <a:chExt cx="2799055" cy="1408537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DD18E7C1-5D1C-F1AA-A2A6-F44BFE9A70CC}"/>
                  </a:ext>
                </a:extLst>
              </p:cNvPr>
              <p:cNvGrpSpPr/>
              <p:nvPr/>
            </p:nvGrpSpPr>
            <p:grpSpPr>
              <a:xfrm>
                <a:off x="1432933" y="2951931"/>
                <a:ext cx="358598" cy="1408537"/>
                <a:chOff x="1432933" y="2951931"/>
                <a:chExt cx="358598" cy="1408537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3F23E315-BB51-A11D-7F18-E2FB27E0E47E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2E8F2A81-AC61-FDE7-689D-089AD6CC88AA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4F76DAEA-2428-145D-76A1-2E6D8DBC322B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AEFEF49-0867-3B1B-0CAC-D31D79A6058D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2B7ED006-EEFA-8023-531D-6B25CC9A8188}"/>
                  </a:ext>
                </a:extLst>
              </p:cNvPr>
              <p:cNvGrpSpPr/>
              <p:nvPr/>
            </p:nvGrpSpPr>
            <p:grpSpPr>
              <a:xfrm>
                <a:off x="2246419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E904E168-4B8F-61BD-D2DE-94DF0CAB6B95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D8305981-31CD-7712-40FE-15388A189DFE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68192301-2B02-229B-540E-0B4E5FEA81EF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D9365D9E-51CE-414E-7C84-A800D7884F84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E25969B9-8528-602A-54D7-974812FF09F1}"/>
                  </a:ext>
                </a:extLst>
              </p:cNvPr>
              <p:cNvGrpSpPr/>
              <p:nvPr/>
            </p:nvGrpSpPr>
            <p:grpSpPr>
              <a:xfrm>
                <a:off x="3059904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6055532C-66F5-652F-B7DC-6C47F437F30F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AAEAF19A-2DE6-E005-3ECC-8F7BCDEEF4CE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94E304B1-933A-6A13-E8A3-11A2080FF6C6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43721BE8-F987-49E8-30EF-7A63B4A80EFC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CFBF2600-7492-2AC0-8C09-0AB2A1F3C301}"/>
                  </a:ext>
                </a:extLst>
              </p:cNvPr>
              <p:cNvGrpSpPr/>
              <p:nvPr/>
            </p:nvGrpSpPr>
            <p:grpSpPr>
              <a:xfrm>
                <a:off x="3873390" y="2951931"/>
                <a:ext cx="358598" cy="1408537"/>
                <a:chOff x="3118648" y="2028636"/>
                <a:chExt cx="457200" cy="1834856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1A5C08C7-E8E1-8C0A-7695-1F9CD592DC86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B4BDA0A3-5F62-77D1-59FA-3E101F3F18EF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CD0B80FE-CB90-E8D8-1CF9-C296377899FA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EE1FD440-400C-E68C-1C7E-8063503958C2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636F4AB9-5167-2181-C1B2-E741346A6EDC}"/>
                </a:ext>
              </a:extLst>
            </p:cNvPr>
            <p:cNvSpPr txBox="1"/>
            <p:nvPr/>
          </p:nvSpPr>
          <p:spPr>
            <a:xfrm>
              <a:off x="8745654" y="1684120"/>
              <a:ext cx="236383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Add &amp; Norm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9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A5DC-B44F-CBB2-F620-C809D8BC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 Forward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960D7-2833-636C-B182-EBA3EEAB5017}"/>
              </a:ext>
            </a:extLst>
          </p:cNvPr>
          <p:cNvGrpSpPr/>
          <p:nvPr/>
        </p:nvGrpSpPr>
        <p:grpSpPr>
          <a:xfrm>
            <a:off x="843534" y="1795416"/>
            <a:ext cx="2664203" cy="4146143"/>
            <a:chOff x="8946860" y="1603827"/>
            <a:chExt cx="2664203" cy="4146143"/>
          </a:xfrm>
        </p:grpSpPr>
        <p:pic>
          <p:nvPicPr>
            <p:cNvPr id="5" name="Picture 4" descr="A diagram of a process&#10;&#10;Description automatically generated">
              <a:extLst>
                <a:ext uri="{FF2B5EF4-FFF2-40B4-BE49-F238E27FC236}">
                  <a16:creationId xmlns:a16="http://schemas.microsoft.com/office/drawing/2014/main" id="{69DC295D-0301-2A5D-7656-E9B7EF4AD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6860" y="1635170"/>
              <a:ext cx="2292748" cy="4114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8DBD3F-3ABB-4E72-6E61-20435D650CAE}"/>
                </a:ext>
              </a:extLst>
            </p:cNvPr>
            <p:cNvSpPr txBox="1"/>
            <p:nvPr/>
          </p:nvSpPr>
          <p:spPr>
            <a:xfrm>
              <a:off x="9843950" y="1603827"/>
              <a:ext cx="176711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Encoder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2BF8FA-280C-DBCD-4F54-28FBB2DE51C7}"/>
              </a:ext>
            </a:extLst>
          </p:cNvPr>
          <p:cNvGrpSpPr/>
          <p:nvPr/>
        </p:nvGrpSpPr>
        <p:grpSpPr>
          <a:xfrm>
            <a:off x="7040480" y="5821582"/>
            <a:ext cx="1087821" cy="411407"/>
            <a:chOff x="1432933" y="2951931"/>
            <a:chExt cx="2799055" cy="14085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3C57AF-B8D6-85C7-FB42-F3A9E72599B3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1EBB004-F721-06A2-07BC-2F2F737121C9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7D56CDB-9F49-47FE-1F21-5D1ED5AB343F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0B8BE29-2799-02BD-1A2C-9347174EF513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0347978-76D8-9193-61C3-F26FA63FA66D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297763-467F-6B0D-8CAA-627C2CCC949F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0A88D-9F6D-F939-2D4D-7B9E785773C3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898334-5DA5-15BC-4B7F-2928FA1CA0D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443BF7-6A60-3803-18FE-CD0E0AFBFEF5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C293CA-8CA4-DB81-C9FF-1378ABF7BD0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C303CB-E1D9-47EA-C323-904F79AC9D72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9B72DB-4005-8336-1DED-35CFBFF482BE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A56B6C-42FE-78A3-6981-59D72FA2A0E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4F59A5-183A-03B6-735E-30132AA3D8DD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C557B9-3A01-ACC9-6ADD-CFCADF253EC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594BE5C-F449-67C5-5475-8EE683345736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6EB595-EE3F-87A8-5114-D71E7033042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BD31213-CC4F-C89F-2A59-243DC0146E1E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A1DD79-CB3D-A0CC-D36B-5CBCB39F9180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18BF03-5B3B-F03F-C5BA-2BBD3146A3C7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EB125B83-2E83-BA2F-E710-51F2CBC15972}"/>
              </a:ext>
            </a:extLst>
          </p:cNvPr>
          <p:cNvSpPr/>
          <p:nvPr/>
        </p:nvSpPr>
        <p:spPr>
          <a:xfrm>
            <a:off x="1429801" y="2166029"/>
            <a:ext cx="1772193" cy="115270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Up 32">
            <a:extLst>
              <a:ext uri="{FF2B5EF4-FFF2-40B4-BE49-F238E27FC236}">
                <a16:creationId xmlns:a16="http://schemas.microsoft.com/office/drawing/2014/main" id="{F422DD36-0B81-86AE-D55B-4FDC9B782E95}"/>
              </a:ext>
            </a:extLst>
          </p:cNvPr>
          <p:cNvSpPr/>
          <p:nvPr/>
        </p:nvSpPr>
        <p:spPr>
          <a:xfrm>
            <a:off x="7436895" y="5441396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">
            <a:extLst>
              <a:ext uri="{FF2B5EF4-FFF2-40B4-BE49-F238E27FC236}">
                <a16:creationId xmlns:a16="http://schemas.microsoft.com/office/drawing/2014/main" id="{E024DA0A-BCB0-07ED-CAA0-0D9E23F70E13}"/>
              </a:ext>
            </a:extLst>
          </p:cNvPr>
          <p:cNvSpPr/>
          <p:nvPr/>
        </p:nvSpPr>
        <p:spPr>
          <a:xfrm>
            <a:off x="6481471" y="3057237"/>
            <a:ext cx="2292748" cy="2225974"/>
          </a:xfrm>
          <a:prstGeom prst="roundRect">
            <a:avLst/>
          </a:prstGeom>
          <a:solidFill>
            <a:srgbClr val="0F9ED5">
              <a:alpha val="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31A050-510F-6D51-68F6-FD55F36D1A95}"/>
              </a:ext>
            </a:extLst>
          </p:cNvPr>
          <p:cNvSpPr txBox="1"/>
          <p:nvPr/>
        </p:nvSpPr>
        <p:spPr>
          <a:xfrm>
            <a:off x="6540840" y="4864131"/>
            <a:ext cx="2188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Feed Forward Layer</a:t>
            </a:r>
          </a:p>
        </p:txBody>
      </p:sp>
      <p:sp>
        <p:nvSpPr>
          <p:cNvPr id="88" name="Rectangle: Rounded Corners 8">
            <a:extLst>
              <a:ext uri="{FF2B5EF4-FFF2-40B4-BE49-F238E27FC236}">
                <a16:creationId xmlns:a16="http://schemas.microsoft.com/office/drawing/2014/main" id="{057A3D15-A905-7443-C985-B7BA8689C71E}"/>
              </a:ext>
            </a:extLst>
          </p:cNvPr>
          <p:cNvSpPr/>
          <p:nvPr/>
        </p:nvSpPr>
        <p:spPr>
          <a:xfrm>
            <a:off x="6882542" y="4457592"/>
            <a:ext cx="1480508" cy="311772"/>
          </a:xfrm>
          <a:prstGeom prst="roundRect">
            <a:avLst/>
          </a:prstGeom>
          <a:solidFill>
            <a:srgbClr val="0F9ED5">
              <a:alpha val="1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Linear</a:t>
            </a:r>
          </a:p>
        </p:txBody>
      </p:sp>
      <p:sp>
        <p:nvSpPr>
          <p:cNvPr id="89" name="Rectangle: Rounded Corners 8">
            <a:extLst>
              <a:ext uri="{FF2B5EF4-FFF2-40B4-BE49-F238E27FC236}">
                <a16:creationId xmlns:a16="http://schemas.microsoft.com/office/drawing/2014/main" id="{04765CFB-02A8-D689-E001-04BB1569E242}"/>
              </a:ext>
            </a:extLst>
          </p:cNvPr>
          <p:cNvSpPr/>
          <p:nvPr/>
        </p:nvSpPr>
        <p:spPr>
          <a:xfrm>
            <a:off x="6882542" y="3900866"/>
            <a:ext cx="1480508" cy="311772"/>
          </a:xfrm>
          <a:prstGeom prst="roundRect">
            <a:avLst/>
          </a:prstGeom>
          <a:solidFill>
            <a:srgbClr val="0F9ED5">
              <a:alpha val="1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Relu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: Rounded Corners 8">
            <a:extLst>
              <a:ext uri="{FF2B5EF4-FFF2-40B4-BE49-F238E27FC236}">
                <a16:creationId xmlns:a16="http://schemas.microsoft.com/office/drawing/2014/main" id="{92D783E5-CBB4-D8BC-0A77-627110C50744}"/>
              </a:ext>
            </a:extLst>
          </p:cNvPr>
          <p:cNvSpPr/>
          <p:nvPr/>
        </p:nvSpPr>
        <p:spPr>
          <a:xfrm>
            <a:off x="6882542" y="3337479"/>
            <a:ext cx="1480508" cy="311772"/>
          </a:xfrm>
          <a:prstGeom prst="roundRect">
            <a:avLst/>
          </a:prstGeom>
          <a:solidFill>
            <a:srgbClr val="0F9ED5">
              <a:alpha val="1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Linear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3CDB3A-760B-C240-EAB4-4D6A2668E496}"/>
              </a:ext>
            </a:extLst>
          </p:cNvPr>
          <p:cNvCxnSpPr>
            <a:stCxn id="88" idx="0"/>
            <a:endCxn id="89" idx="2"/>
          </p:cNvCxnSpPr>
          <p:nvPr/>
        </p:nvCxnSpPr>
        <p:spPr>
          <a:xfrm flipV="1">
            <a:off x="7622796" y="4212638"/>
            <a:ext cx="0" cy="244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06F9D1-2973-ADD7-C14A-F38EBD9ECEFF}"/>
              </a:ext>
            </a:extLst>
          </p:cNvPr>
          <p:cNvCxnSpPr>
            <a:cxnSpLocks/>
            <a:stCxn id="89" idx="0"/>
            <a:endCxn id="90" idx="2"/>
          </p:cNvCxnSpPr>
          <p:nvPr/>
        </p:nvCxnSpPr>
        <p:spPr>
          <a:xfrm flipV="1">
            <a:off x="7622796" y="3649251"/>
            <a:ext cx="0" cy="251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Arrow: Up 32">
            <a:extLst>
              <a:ext uri="{FF2B5EF4-FFF2-40B4-BE49-F238E27FC236}">
                <a16:creationId xmlns:a16="http://schemas.microsoft.com/office/drawing/2014/main" id="{801233A7-84EC-6B1B-3162-034BEB2976A7}"/>
              </a:ext>
            </a:extLst>
          </p:cNvPr>
          <p:cNvSpPr/>
          <p:nvPr/>
        </p:nvSpPr>
        <p:spPr>
          <a:xfrm>
            <a:off x="7458639" y="2681338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7C08602-D6CB-C23C-335D-655DBA3F13EE}"/>
              </a:ext>
            </a:extLst>
          </p:cNvPr>
          <p:cNvSpPr/>
          <p:nvPr/>
        </p:nvSpPr>
        <p:spPr>
          <a:xfrm>
            <a:off x="6344627" y="5377978"/>
            <a:ext cx="4546124" cy="329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8A6F91-B3BF-9B75-9EF2-F507916EA92B}"/>
              </a:ext>
            </a:extLst>
          </p:cNvPr>
          <p:cNvSpPr/>
          <p:nvPr/>
        </p:nvSpPr>
        <p:spPr>
          <a:xfrm>
            <a:off x="6421789" y="2546436"/>
            <a:ext cx="4340410" cy="4160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60C50395-80EC-D514-B13A-9AD4256A6FAE}"/>
              </a:ext>
            </a:extLst>
          </p:cNvPr>
          <p:cNvCxnSpPr>
            <a:cxnSpLocks/>
            <a:stCxn id="104" idx="1"/>
            <a:endCxn id="105" idx="1"/>
          </p:cNvCxnSpPr>
          <p:nvPr/>
        </p:nvCxnSpPr>
        <p:spPr>
          <a:xfrm rot="10800000" flipH="1">
            <a:off x="6344627" y="2754453"/>
            <a:ext cx="77162" cy="2788416"/>
          </a:xfrm>
          <a:prstGeom prst="bentConnector3">
            <a:avLst>
              <a:gd name="adj1" fmla="val -163691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2F14055-D5D0-BB99-1B0E-27CC761D524B}"/>
              </a:ext>
            </a:extLst>
          </p:cNvPr>
          <p:cNvSpPr txBox="1"/>
          <p:nvPr/>
        </p:nvSpPr>
        <p:spPr>
          <a:xfrm rot="16200000">
            <a:off x="4618988" y="3699493"/>
            <a:ext cx="1374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Add &amp; Norm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DB49B1E-E4AC-470B-9FD7-59D2EBAB2302}"/>
              </a:ext>
            </a:extLst>
          </p:cNvPr>
          <p:cNvGrpSpPr/>
          <p:nvPr/>
        </p:nvGrpSpPr>
        <p:grpSpPr>
          <a:xfrm>
            <a:off x="7083934" y="2014986"/>
            <a:ext cx="1087821" cy="411407"/>
            <a:chOff x="1432933" y="2951931"/>
            <a:chExt cx="2799055" cy="140853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D094E65-119A-931C-0124-06AC5D4E2CDA}"/>
                </a:ext>
              </a:extLst>
            </p:cNvPr>
            <p:cNvGrpSpPr/>
            <p:nvPr/>
          </p:nvGrpSpPr>
          <p:grpSpPr>
            <a:xfrm>
              <a:off x="1432933" y="2951931"/>
              <a:ext cx="358598" cy="1408537"/>
              <a:chOff x="1432933" y="2951931"/>
              <a:chExt cx="358598" cy="1408537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92C3666-97E9-B8AC-2D90-CD2198306F17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41E4569-B50B-EA98-F90B-462DFE6FD7AB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ACAD7A4-F875-752F-407C-84B629554791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4C91632-9E65-54C5-8398-7C949D21A7CC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830EC05-02E6-0F10-9083-AF6359B3B02B}"/>
                </a:ext>
              </a:extLst>
            </p:cNvPr>
            <p:cNvGrpSpPr/>
            <p:nvPr/>
          </p:nvGrpSpPr>
          <p:grpSpPr>
            <a:xfrm>
              <a:off x="2246419" y="2951931"/>
              <a:ext cx="358598" cy="1408537"/>
              <a:chOff x="3118648" y="2028636"/>
              <a:chExt cx="457200" cy="1834856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BE25B84-19D4-7A26-EAF5-ADB65FCA375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D6D498F-5825-0367-6022-A1B454D50AAB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7A9F792-99B5-50B0-E084-AB91EF80CE0B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E83A09F-0BF5-9AD4-0903-13A3413D6FB5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65EED1D-7884-45F0-322E-83512408BA48}"/>
                </a:ext>
              </a:extLst>
            </p:cNvPr>
            <p:cNvGrpSpPr/>
            <p:nvPr/>
          </p:nvGrpSpPr>
          <p:grpSpPr>
            <a:xfrm>
              <a:off x="3059904" y="2951931"/>
              <a:ext cx="358598" cy="1408537"/>
              <a:chOff x="3118648" y="2028636"/>
              <a:chExt cx="457200" cy="1834856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D86486C-0667-C718-9F23-4FB7EA4CF5B5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9A6E1CC-6D98-EB47-A7C7-18143E39DC13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9063878-3647-8BBF-A102-E1A4B6CA45C1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6EB43D3-A59F-ED4B-850C-DD92FD912CEF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04F47A8-F83A-819D-91D6-379C68C117BC}"/>
                </a:ext>
              </a:extLst>
            </p:cNvPr>
            <p:cNvGrpSpPr/>
            <p:nvPr/>
          </p:nvGrpSpPr>
          <p:grpSpPr>
            <a:xfrm>
              <a:off x="3873390" y="2951931"/>
              <a:ext cx="358598" cy="1408537"/>
              <a:chOff x="3118648" y="2028636"/>
              <a:chExt cx="457200" cy="1834856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B921E3B-EE79-D9E2-053F-71155D388909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7707265-A45A-84DD-9872-E251B4A6B2A7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47440D8-03BE-848D-C646-079CAD5F9597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17F4E0C-8670-CF92-24B6-B430D5767EAC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6C0589A0-3304-23F7-D105-2039D06E6D12}"/>
              </a:ext>
            </a:extLst>
          </p:cNvPr>
          <p:cNvSpPr txBox="1"/>
          <p:nvPr/>
        </p:nvSpPr>
        <p:spPr>
          <a:xfrm>
            <a:off x="4873321" y="2044448"/>
            <a:ext cx="23638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Encoder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65484-C618-18F2-3296-80C7A11A6D4B}"/>
              </a:ext>
            </a:extLst>
          </p:cNvPr>
          <p:cNvSpPr txBox="1"/>
          <p:nvPr/>
        </p:nvSpPr>
        <p:spPr>
          <a:xfrm>
            <a:off x="6440880" y="6280428"/>
            <a:ext cx="23638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Add &amp; Norm Output</a:t>
            </a:r>
          </a:p>
        </p:txBody>
      </p:sp>
    </p:spTree>
    <p:extLst>
      <p:ext uri="{BB962C8B-B14F-4D97-AF65-F5344CB8AC3E}">
        <p14:creationId xmlns:p14="http://schemas.microsoft.com/office/powerpoint/2010/main" val="1315400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3A9A-A5B8-D0A0-D90B-78F4E985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35B66E-BCA9-6AD8-462A-524908CCFFB0}"/>
              </a:ext>
            </a:extLst>
          </p:cNvPr>
          <p:cNvGrpSpPr/>
          <p:nvPr/>
        </p:nvGrpSpPr>
        <p:grpSpPr>
          <a:xfrm>
            <a:off x="4715070" y="2298990"/>
            <a:ext cx="2906485" cy="3489489"/>
            <a:chOff x="6284168" y="2709537"/>
            <a:chExt cx="2906485" cy="34894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AF935A-D0F2-8B28-C35F-94E29883F23E}"/>
                </a:ext>
              </a:extLst>
            </p:cNvPr>
            <p:cNvGrpSpPr/>
            <p:nvPr/>
          </p:nvGrpSpPr>
          <p:grpSpPr>
            <a:xfrm>
              <a:off x="6284168" y="3347756"/>
              <a:ext cx="2659224" cy="2851270"/>
              <a:chOff x="6204858" y="3239746"/>
              <a:chExt cx="2659224" cy="28512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138305-0781-BAE3-EFBD-C20D682E3D1E}"/>
                  </a:ext>
                </a:extLst>
              </p:cNvPr>
              <p:cNvSpPr/>
              <p:nvPr/>
            </p:nvSpPr>
            <p:spPr>
              <a:xfrm>
                <a:off x="6204858" y="4217435"/>
                <a:ext cx="2659224" cy="87707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Transformer</a:t>
                </a:r>
              </a:p>
            </p:txBody>
          </p:sp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591E4D29-5A16-D1D4-3E9E-20BC1F56F0D2}"/>
                  </a:ext>
                </a:extLst>
              </p:cNvPr>
              <p:cNvSpPr/>
              <p:nvPr/>
            </p:nvSpPr>
            <p:spPr>
              <a:xfrm rot="16200000">
                <a:off x="7343191" y="536175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>
                <a:extLst>
                  <a:ext uri="{FF2B5EF4-FFF2-40B4-BE49-F238E27FC236}">
                    <a16:creationId xmlns:a16="http://schemas.microsoft.com/office/drawing/2014/main" id="{F1243C8A-83C2-56D8-AE6C-2205BC7D19BC}"/>
                  </a:ext>
                </a:extLst>
              </p:cNvPr>
              <p:cNvSpPr/>
              <p:nvPr/>
            </p:nvSpPr>
            <p:spPr>
              <a:xfrm rot="16200000">
                <a:off x="7343192" y="380851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313955-CF62-BA68-1E09-5167B78DA757}"/>
                  </a:ext>
                </a:extLst>
              </p:cNvPr>
              <p:cNvSpPr txBox="1"/>
              <p:nvPr/>
            </p:nvSpPr>
            <p:spPr>
              <a:xfrm>
                <a:off x="6846509" y="5721684"/>
                <a:ext cx="154132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How are you?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963F3-6313-F3CC-067E-18D3DBF6FCA5}"/>
                  </a:ext>
                </a:extLst>
              </p:cNvPr>
              <p:cNvSpPr txBox="1"/>
              <p:nvPr/>
            </p:nvSpPr>
            <p:spPr>
              <a:xfrm>
                <a:off x="6705600" y="3239746"/>
                <a:ext cx="1931437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 am doing great.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438C5E-F1C0-D3DE-637F-E4A912380367}"/>
                </a:ext>
              </a:extLst>
            </p:cNvPr>
            <p:cNvSpPr txBox="1"/>
            <p:nvPr/>
          </p:nvSpPr>
          <p:spPr>
            <a:xfrm>
              <a:off x="6368119" y="2709537"/>
              <a:ext cx="282253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800" b="1" i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Aptos Display"/>
                </a:rPr>
                <a:t>Text </a:t>
              </a:r>
              <a:r>
                <a:rPr lang="en-US" sz="2800" b="1">
                  <a:solidFill>
                    <a:srgbClr val="0D0D0D"/>
                  </a:solidFill>
                  <a:highlight>
                    <a:srgbClr val="FFFFFF"/>
                  </a:highlight>
                  <a:latin typeface="Aptos Display"/>
                </a:rPr>
                <a:t>G</a:t>
              </a:r>
              <a:r>
                <a:rPr lang="en-US" sz="2800" b="1" i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Aptos Display"/>
                </a:rPr>
                <a:t>eneration</a:t>
              </a:r>
              <a:endParaRPr lang="en-US" sz="2800" b="1">
                <a:latin typeface="Aptos Display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8EEF32-84D5-54DE-9242-EF1CA4A1B763}"/>
              </a:ext>
            </a:extLst>
          </p:cNvPr>
          <p:cNvSpPr/>
          <p:nvPr/>
        </p:nvSpPr>
        <p:spPr>
          <a:xfrm>
            <a:off x="4393163" y="2192694"/>
            <a:ext cx="3405674" cy="364119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43674-8718-BB9E-866E-E632E7144AA3}"/>
              </a:ext>
            </a:extLst>
          </p:cNvPr>
          <p:cNvSpPr txBox="1"/>
          <p:nvPr/>
        </p:nvSpPr>
        <p:spPr>
          <a:xfrm>
            <a:off x="3317438" y="5464553"/>
            <a:ext cx="18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55ABB-B014-BF34-97A4-16371A0BD966}"/>
              </a:ext>
            </a:extLst>
          </p:cNvPr>
          <p:cNvSpPr txBox="1"/>
          <p:nvPr/>
        </p:nvSpPr>
        <p:spPr>
          <a:xfrm>
            <a:off x="3317438" y="2869130"/>
            <a:ext cx="18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AD16C-395D-02E1-227D-ECF8D65352BB}"/>
              </a:ext>
            </a:extLst>
          </p:cNvPr>
          <p:cNvSpPr txBox="1"/>
          <p:nvPr/>
        </p:nvSpPr>
        <p:spPr>
          <a:xfrm>
            <a:off x="8478591" y="5419859"/>
            <a:ext cx="1642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Encoder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C7F3A-8E12-8F3F-D60A-4B61270775B3}"/>
              </a:ext>
            </a:extLst>
          </p:cNvPr>
          <p:cNvSpPr txBox="1"/>
          <p:nvPr/>
        </p:nvSpPr>
        <p:spPr>
          <a:xfrm>
            <a:off x="8521521" y="2876281"/>
            <a:ext cx="1642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Decoder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B4334D-1D68-FC4B-C104-D83669B0F2DA}"/>
              </a:ext>
            </a:extLst>
          </p:cNvPr>
          <p:cNvCxnSpPr/>
          <p:nvPr/>
        </p:nvCxnSpPr>
        <p:spPr>
          <a:xfrm flipH="1" flipV="1">
            <a:off x="7876638" y="3052427"/>
            <a:ext cx="641797" cy="8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DA4009-5793-F248-F0BA-8074F2A585DD}"/>
              </a:ext>
            </a:extLst>
          </p:cNvPr>
          <p:cNvCxnSpPr>
            <a:cxnSpLocks/>
          </p:cNvCxnSpPr>
          <p:nvPr/>
        </p:nvCxnSpPr>
        <p:spPr>
          <a:xfrm flipH="1" flipV="1">
            <a:off x="7876638" y="5649666"/>
            <a:ext cx="641797" cy="8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8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4684-18B8-BA27-4389-5DE9ACF2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Decoder Layer</a:t>
            </a:r>
          </a:p>
        </p:txBody>
      </p:sp>
      <p:pic>
        <p:nvPicPr>
          <p:cNvPr id="5" name="Content Placeholder 4" descr="A diagram of a process flow&#10;&#10;Description automatically generated">
            <a:extLst>
              <a:ext uri="{FF2B5EF4-FFF2-40B4-BE49-F238E27FC236}">
                <a16:creationId xmlns:a16="http://schemas.microsoft.com/office/drawing/2014/main" id="{A4130522-B2D8-5A96-3890-1793C0CA5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93" y="1636658"/>
            <a:ext cx="1740242" cy="4856217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141830F-4C1C-8781-FC3F-B91E82557DE0}"/>
              </a:ext>
            </a:extLst>
          </p:cNvPr>
          <p:cNvGrpSpPr/>
          <p:nvPr/>
        </p:nvGrpSpPr>
        <p:grpSpPr>
          <a:xfrm>
            <a:off x="3994751" y="4179098"/>
            <a:ext cx="3480483" cy="2313776"/>
            <a:chOff x="262506" y="4301412"/>
            <a:chExt cx="3480483" cy="23137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897D8D-C48F-11B4-067C-8AFCCCA845FA}"/>
                </a:ext>
              </a:extLst>
            </p:cNvPr>
            <p:cNvSpPr txBox="1"/>
            <p:nvPr/>
          </p:nvSpPr>
          <p:spPr>
            <a:xfrm>
              <a:off x="262506" y="4497356"/>
              <a:ext cx="1740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Decoder </a:t>
              </a:r>
            </a:p>
            <a:p>
              <a:pPr algn="ctr"/>
              <a:r>
                <a:rPr lang="en-US"/>
                <a:t>MHA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AB9770-251B-AD58-74A0-07E46DA87325}"/>
                </a:ext>
              </a:extLst>
            </p:cNvPr>
            <p:cNvSpPr/>
            <p:nvPr/>
          </p:nvSpPr>
          <p:spPr>
            <a:xfrm>
              <a:off x="2002746" y="4301412"/>
              <a:ext cx="1740243" cy="2313776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C5C9BB-691D-3182-7F59-B2D45229A993}"/>
              </a:ext>
            </a:extLst>
          </p:cNvPr>
          <p:cNvGrpSpPr/>
          <p:nvPr/>
        </p:nvGrpSpPr>
        <p:grpSpPr>
          <a:xfrm>
            <a:off x="3863498" y="2622196"/>
            <a:ext cx="3209106" cy="1488618"/>
            <a:chOff x="131253" y="2744510"/>
            <a:chExt cx="3209106" cy="14886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AD0BC-4534-4746-1118-D13DF6610912}"/>
                </a:ext>
              </a:extLst>
            </p:cNvPr>
            <p:cNvSpPr txBox="1"/>
            <p:nvPr/>
          </p:nvSpPr>
          <p:spPr>
            <a:xfrm>
              <a:off x="131253" y="3429000"/>
              <a:ext cx="2002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Encoder- Decoder </a:t>
              </a:r>
            </a:p>
            <a:p>
              <a:pPr algn="ctr"/>
              <a:r>
                <a:rPr lang="en-US"/>
                <a:t>MHA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56A88C-945A-2E93-CA84-020B86F3FAB7}"/>
                </a:ext>
              </a:extLst>
            </p:cNvPr>
            <p:cNvSpPr/>
            <p:nvPr/>
          </p:nvSpPr>
          <p:spPr>
            <a:xfrm>
              <a:off x="2002747" y="2744510"/>
              <a:ext cx="1337612" cy="1488618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EC85D7-5C6F-5DB3-ACCF-7A26EF33BF2D}"/>
              </a:ext>
            </a:extLst>
          </p:cNvPr>
          <p:cNvGrpSpPr/>
          <p:nvPr/>
        </p:nvGrpSpPr>
        <p:grpSpPr>
          <a:xfrm>
            <a:off x="3863498" y="1636658"/>
            <a:ext cx="3078479" cy="985538"/>
            <a:chOff x="131253" y="1758972"/>
            <a:chExt cx="3078479" cy="9855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E228A2-2115-69AA-B9E6-7A798152AE89}"/>
                </a:ext>
              </a:extLst>
            </p:cNvPr>
            <p:cNvSpPr txBox="1"/>
            <p:nvPr/>
          </p:nvSpPr>
          <p:spPr>
            <a:xfrm>
              <a:off x="131253" y="2375178"/>
              <a:ext cx="200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Linear Classifier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2D6426-636F-7F2E-3CC5-CC115463B4EA}"/>
                </a:ext>
              </a:extLst>
            </p:cNvPr>
            <p:cNvSpPr/>
            <p:nvPr/>
          </p:nvSpPr>
          <p:spPr>
            <a:xfrm>
              <a:off x="2002746" y="1758972"/>
              <a:ext cx="1206986" cy="93849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56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0CA4-756A-851A-B4DA-09C31BB7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Decoder MHA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F1B6D7-19FE-8A14-22F1-3445099FC7DE}"/>
              </a:ext>
            </a:extLst>
          </p:cNvPr>
          <p:cNvGrpSpPr/>
          <p:nvPr/>
        </p:nvGrpSpPr>
        <p:grpSpPr>
          <a:xfrm>
            <a:off x="7041253" y="5517901"/>
            <a:ext cx="265438" cy="1012297"/>
            <a:chOff x="3118648" y="2028636"/>
            <a:chExt cx="457200" cy="18348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BD8B40-62D6-E813-C80B-DF48DF529ABD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9CE5EF-0B8E-9003-4FF0-24F3DC7BB616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155BFD-260A-C222-03DD-1A37652353CC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D31DD9-7104-B1F4-70A0-F95B47EBFDF6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386532-0E06-6F61-9054-8200262F0B9A}"/>
              </a:ext>
            </a:extLst>
          </p:cNvPr>
          <p:cNvGrpSpPr/>
          <p:nvPr/>
        </p:nvGrpSpPr>
        <p:grpSpPr>
          <a:xfrm>
            <a:off x="7643404" y="5517901"/>
            <a:ext cx="265438" cy="1012297"/>
            <a:chOff x="3118648" y="2028636"/>
            <a:chExt cx="457200" cy="18348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3E0F2B-572D-24A4-BABC-4EB1F40EAA6F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99A10E-8381-68BB-ABA3-198278453134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54AAF1-0999-AFDA-05F0-A527545730EC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C5D5FF-3463-1205-00E9-D290631A5B6C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B7595E-3BD7-1335-1EC5-1D2B5B9D1715}"/>
              </a:ext>
            </a:extLst>
          </p:cNvPr>
          <p:cNvGrpSpPr/>
          <p:nvPr/>
        </p:nvGrpSpPr>
        <p:grpSpPr>
          <a:xfrm>
            <a:off x="8245554" y="5517901"/>
            <a:ext cx="265438" cy="1012297"/>
            <a:chOff x="3118648" y="2028636"/>
            <a:chExt cx="457200" cy="183485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06BFA4-3DE7-11F1-C47B-9895593C0EA4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977DED-4DA5-7952-83F9-5D013951BBFA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69AAA2-5EE2-A874-38D8-844471FCA711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C7B8B0-D933-BEFF-C667-2A86C3725408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92C282-ADCA-F126-3A6E-608F3AB9C816}"/>
              </a:ext>
            </a:extLst>
          </p:cNvPr>
          <p:cNvGrpSpPr/>
          <p:nvPr/>
        </p:nvGrpSpPr>
        <p:grpSpPr>
          <a:xfrm>
            <a:off x="8847705" y="5517901"/>
            <a:ext cx="265438" cy="1012297"/>
            <a:chOff x="3118648" y="2028636"/>
            <a:chExt cx="457200" cy="183485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CCD347-0216-DEDD-EB4D-A3A4EE3DF6C9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C667AF-3234-FDD2-6A07-6156E28108CF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318C5A-B4D7-C8E7-A185-AD81702B63D1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8AAA74-71CF-B8D4-34FC-B1FE3CA45518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CE927E-B090-4F51-F4C2-228C2E473A9F}"/>
              </a:ext>
            </a:extLst>
          </p:cNvPr>
          <p:cNvGrpSpPr/>
          <p:nvPr/>
        </p:nvGrpSpPr>
        <p:grpSpPr>
          <a:xfrm>
            <a:off x="7041253" y="1184092"/>
            <a:ext cx="265438" cy="1012297"/>
            <a:chOff x="3118648" y="2028636"/>
            <a:chExt cx="457200" cy="183485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E7B381-07AE-16C4-4406-D45568074C76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CB9A15E-E55E-9C34-F0E9-63031A5ED75A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69E4E6-8A45-F34F-41A4-0360E95CF39B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79C2697-EF33-44AC-D84D-84390B169B69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0543D0-8BDD-0F3C-8755-7A5BCF03E9A5}"/>
              </a:ext>
            </a:extLst>
          </p:cNvPr>
          <p:cNvGrpSpPr/>
          <p:nvPr/>
        </p:nvGrpSpPr>
        <p:grpSpPr>
          <a:xfrm>
            <a:off x="7643404" y="1184092"/>
            <a:ext cx="265438" cy="1012297"/>
            <a:chOff x="3118648" y="2028636"/>
            <a:chExt cx="457200" cy="183485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B90B5C-C2AA-1F97-0639-A38E1E6CEFA2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577E5B-AD25-0BFA-E22D-2B27509AB7B5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D1118C-99A4-9AFD-9FCB-ACF887315C6F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A19A5C-0F91-D9CC-7A5E-E04F210E57E7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E75476-8274-E186-D1D7-54DEF2E3E3A9}"/>
              </a:ext>
            </a:extLst>
          </p:cNvPr>
          <p:cNvGrpSpPr/>
          <p:nvPr/>
        </p:nvGrpSpPr>
        <p:grpSpPr>
          <a:xfrm>
            <a:off x="8245554" y="1184092"/>
            <a:ext cx="265438" cy="1012297"/>
            <a:chOff x="3118648" y="2028636"/>
            <a:chExt cx="457200" cy="183485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F196711-9F41-A695-6565-99B192F1CD92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1B04BF4-3E94-83E5-AF55-74605ECE1D4E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393B18D-B9E0-4D3F-0A4C-ECF71B04BC5E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84804B-CE5C-63ED-6A0A-FCE002808B98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F38EC3-EA88-E313-0BE3-81742F66ACDA}"/>
              </a:ext>
            </a:extLst>
          </p:cNvPr>
          <p:cNvGrpSpPr/>
          <p:nvPr/>
        </p:nvGrpSpPr>
        <p:grpSpPr>
          <a:xfrm>
            <a:off x="8847705" y="1184092"/>
            <a:ext cx="265438" cy="1012297"/>
            <a:chOff x="3118648" y="2028636"/>
            <a:chExt cx="457200" cy="18348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99AEB7-C40B-8B99-724B-0558FBFD36B9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AB08B2F-8686-C01A-A41B-18892C401BDA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F46E71C-8C29-6F13-641B-6789C1D54F6D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4D4A94-4CA8-B2EF-CA51-B3B178F2E51E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594F1A3-C565-ACCC-FF4C-D8F9C8EB3183}"/>
              </a:ext>
            </a:extLst>
          </p:cNvPr>
          <p:cNvSpPr txBox="1"/>
          <p:nvPr/>
        </p:nvSpPr>
        <p:spPr>
          <a:xfrm>
            <a:off x="4986958" y="5574207"/>
            <a:ext cx="1283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Positional</a:t>
            </a:r>
          </a:p>
          <a:p>
            <a:r>
              <a:rPr lang="en-US"/>
              <a:t>Output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EDBD73-C2C5-D1D2-8C78-0E401E5D2AAE}"/>
              </a:ext>
            </a:extLst>
          </p:cNvPr>
          <p:cNvSpPr txBox="1"/>
          <p:nvPr/>
        </p:nvSpPr>
        <p:spPr>
          <a:xfrm>
            <a:off x="4391521" y="1390467"/>
            <a:ext cx="21772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Output Embeddings</a:t>
            </a:r>
          </a:p>
        </p:txBody>
      </p:sp>
      <p:pic>
        <p:nvPicPr>
          <p:cNvPr id="4" name="Picture 3" descr="A diagram of a computer algorithm&#10;&#10;Description automatically generated">
            <a:extLst>
              <a:ext uri="{FF2B5EF4-FFF2-40B4-BE49-F238E27FC236}">
                <a16:creationId xmlns:a16="http://schemas.microsoft.com/office/drawing/2014/main" id="{C94B845A-C90D-A0AA-A1BC-C3CED5EB1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3036"/>
            <a:ext cx="3186485" cy="4439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44A01E-C206-2951-E171-CCB601F1AF4A}"/>
              </a:ext>
            </a:extLst>
          </p:cNvPr>
          <p:cNvSpPr txBox="1"/>
          <p:nvPr/>
        </p:nvSpPr>
        <p:spPr>
          <a:xfrm>
            <a:off x="6675095" y="6530198"/>
            <a:ext cx="404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&lt;Start&gt;     I          am     doing    great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6E2F7E-6B09-2275-27EE-C1F4F98E656E}"/>
              </a:ext>
            </a:extLst>
          </p:cNvPr>
          <p:cNvGrpSpPr/>
          <p:nvPr/>
        </p:nvGrpSpPr>
        <p:grpSpPr>
          <a:xfrm>
            <a:off x="9439208" y="5517344"/>
            <a:ext cx="265438" cy="1012297"/>
            <a:chOff x="3118648" y="2028636"/>
            <a:chExt cx="457200" cy="18348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364567-7C0F-8D38-8FEC-B3E44ED095D9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68CB44-313A-6DA1-CF84-A121F5CB38D7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3AC06D-CB82-23D1-CDD0-1FCC943E94BA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A52BBD-562F-E8B9-340B-B43B927DC657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44814F-63A5-9152-D349-2CA194012B01}"/>
              </a:ext>
            </a:extLst>
          </p:cNvPr>
          <p:cNvGrpSpPr/>
          <p:nvPr/>
        </p:nvGrpSpPr>
        <p:grpSpPr>
          <a:xfrm>
            <a:off x="9411021" y="1176218"/>
            <a:ext cx="265438" cy="1012297"/>
            <a:chOff x="3118648" y="2028636"/>
            <a:chExt cx="457200" cy="18348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A41178-5300-A57A-5846-C2E59143A029}"/>
                </a:ext>
              </a:extLst>
            </p:cNvPr>
            <p:cNvSpPr/>
            <p:nvPr/>
          </p:nvSpPr>
          <p:spPr>
            <a:xfrm>
              <a:off x="3118648" y="2028636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DE6D44-1F41-50F6-E6DF-43DCC55F93CE}"/>
                </a:ext>
              </a:extLst>
            </p:cNvPr>
            <p:cNvSpPr/>
            <p:nvPr/>
          </p:nvSpPr>
          <p:spPr>
            <a:xfrm>
              <a:off x="3118648" y="2487855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F61CED8-5B49-D741-A9A2-416B19A682E1}"/>
                </a:ext>
              </a:extLst>
            </p:cNvPr>
            <p:cNvSpPr/>
            <p:nvPr/>
          </p:nvSpPr>
          <p:spPr>
            <a:xfrm>
              <a:off x="3118648" y="2947073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70141B-5692-3A9D-7CD6-BC813CB694F8}"/>
                </a:ext>
              </a:extLst>
            </p:cNvPr>
            <p:cNvSpPr/>
            <p:nvPr/>
          </p:nvSpPr>
          <p:spPr>
            <a:xfrm>
              <a:off x="3118648" y="3406292"/>
              <a:ext cx="457200" cy="4572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: Rounded Corners 8">
            <a:extLst>
              <a:ext uri="{FF2B5EF4-FFF2-40B4-BE49-F238E27FC236}">
                <a16:creationId xmlns:a16="http://schemas.microsoft.com/office/drawing/2014/main" id="{F1213339-8FC2-D35A-4F9F-11765B6237F2}"/>
              </a:ext>
            </a:extLst>
          </p:cNvPr>
          <p:cNvSpPr/>
          <p:nvPr/>
        </p:nvSpPr>
        <p:spPr>
          <a:xfrm>
            <a:off x="6867495" y="3133545"/>
            <a:ext cx="3022954" cy="1379375"/>
          </a:xfrm>
          <a:prstGeom prst="roundRect">
            <a:avLst/>
          </a:prstGeom>
          <a:solidFill>
            <a:srgbClr val="FFAE00">
              <a:alpha val="2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Masked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Decode MHA</a:t>
            </a:r>
          </a:p>
        </p:txBody>
      </p:sp>
      <p:sp>
        <p:nvSpPr>
          <p:cNvPr id="73" name="Arrow: Up 32">
            <a:extLst>
              <a:ext uri="{FF2B5EF4-FFF2-40B4-BE49-F238E27FC236}">
                <a16:creationId xmlns:a16="http://schemas.microsoft.com/office/drawing/2014/main" id="{4EB3709E-37E7-6D60-C22F-752D30034CD9}"/>
              </a:ext>
            </a:extLst>
          </p:cNvPr>
          <p:cNvSpPr/>
          <p:nvPr/>
        </p:nvSpPr>
        <p:spPr>
          <a:xfrm>
            <a:off x="8245554" y="4930855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Up 32">
            <a:extLst>
              <a:ext uri="{FF2B5EF4-FFF2-40B4-BE49-F238E27FC236}">
                <a16:creationId xmlns:a16="http://schemas.microsoft.com/office/drawing/2014/main" id="{5135BD02-EB4B-3A2E-C152-0F42FF93414C}"/>
              </a:ext>
            </a:extLst>
          </p:cNvPr>
          <p:cNvSpPr/>
          <p:nvPr/>
        </p:nvSpPr>
        <p:spPr>
          <a:xfrm>
            <a:off x="8217164" y="2613559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0CA4-756A-851A-B4DA-09C31BB7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Decoder MHA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4A01E-C206-2951-E171-CCB601F1AF4A}"/>
              </a:ext>
            </a:extLst>
          </p:cNvPr>
          <p:cNvSpPr txBox="1"/>
          <p:nvPr/>
        </p:nvSpPr>
        <p:spPr>
          <a:xfrm>
            <a:off x="6674050" y="2521316"/>
            <a:ext cx="404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&lt;Start&gt;     I            am          doing      great</a:t>
            </a: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8B2ABBED-5CFE-787B-E8AA-B2E83FB6D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16126"/>
              </p:ext>
            </p:extLst>
          </p:nvPr>
        </p:nvGraphicFramePr>
        <p:xfrm>
          <a:off x="6674050" y="2912553"/>
          <a:ext cx="3962850" cy="250301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2570">
                  <a:extLst>
                    <a:ext uri="{9D8B030D-6E8A-4147-A177-3AD203B41FA5}">
                      <a16:colId xmlns:a16="http://schemas.microsoft.com/office/drawing/2014/main" val="1853839310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382764812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693395909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2969552485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1969555482"/>
                    </a:ext>
                  </a:extLst>
                </a:gridCol>
              </a:tblGrid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01925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474923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765711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296397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61985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76A95E8C-878D-FBFF-B487-6257622556BC}"/>
              </a:ext>
            </a:extLst>
          </p:cNvPr>
          <p:cNvSpPr txBox="1"/>
          <p:nvPr/>
        </p:nvSpPr>
        <p:spPr>
          <a:xfrm>
            <a:off x="5810451" y="3010222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&lt;Start&gt;  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21586A-4DA0-8BFE-0084-D11F005539DC}"/>
              </a:ext>
            </a:extLst>
          </p:cNvPr>
          <p:cNvSpPr txBox="1"/>
          <p:nvPr/>
        </p:nvSpPr>
        <p:spPr>
          <a:xfrm>
            <a:off x="6096000" y="3536610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95F808-E421-B6E2-7B78-55B9780E75FF}"/>
              </a:ext>
            </a:extLst>
          </p:cNvPr>
          <p:cNvSpPr txBox="1"/>
          <p:nvPr/>
        </p:nvSpPr>
        <p:spPr>
          <a:xfrm>
            <a:off x="5982494" y="4003611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84863A-EEE4-2BBC-2319-6693C8C152B3}"/>
              </a:ext>
            </a:extLst>
          </p:cNvPr>
          <p:cNvSpPr txBox="1"/>
          <p:nvPr/>
        </p:nvSpPr>
        <p:spPr>
          <a:xfrm>
            <a:off x="5982494" y="4530070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doing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5C78A84-3A72-1F9D-F402-F02A1ED0130A}"/>
              </a:ext>
            </a:extLst>
          </p:cNvPr>
          <p:cNvSpPr txBox="1"/>
          <p:nvPr/>
        </p:nvSpPr>
        <p:spPr>
          <a:xfrm>
            <a:off x="5968258" y="4972819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great</a:t>
            </a:r>
          </a:p>
        </p:txBody>
      </p:sp>
      <p:sp>
        <p:nvSpPr>
          <p:cNvPr id="83" name="Multiply 82">
            <a:extLst>
              <a:ext uri="{FF2B5EF4-FFF2-40B4-BE49-F238E27FC236}">
                <a16:creationId xmlns:a16="http://schemas.microsoft.com/office/drawing/2014/main" id="{345BD779-F0C4-BAA5-3CD1-7864D903F417}"/>
              </a:ext>
            </a:extLst>
          </p:cNvPr>
          <p:cNvSpPr/>
          <p:nvPr/>
        </p:nvSpPr>
        <p:spPr>
          <a:xfrm>
            <a:off x="7581452" y="2866475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ltiply 83">
            <a:extLst>
              <a:ext uri="{FF2B5EF4-FFF2-40B4-BE49-F238E27FC236}">
                <a16:creationId xmlns:a16="http://schemas.microsoft.com/office/drawing/2014/main" id="{349D6C26-784B-7144-8310-8B83FD2DA3D4}"/>
              </a:ext>
            </a:extLst>
          </p:cNvPr>
          <p:cNvSpPr/>
          <p:nvPr/>
        </p:nvSpPr>
        <p:spPr>
          <a:xfrm>
            <a:off x="8369926" y="2890648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>
            <a:extLst>
              <a:ext uri="{FF2B5EF4-FFF2-40B4-BE49-F238E27FC236}">
                <a16:creationId xmlns:a16="http://schemas.microsoft.com/office/drawing/2014/main" id="{C4D42129-1F97-5F3A-8508-7DE35CAA0DEA}"/>
              </a:ext>
            </a:extLst>
          </p:cNvPr>
          <p:cNvSpPr/>
          <p:nvPr/>
        </p:nvSpPr>
        <p:spPr>
          <a:xfrm>
            <a:off x="9150640" y="2887009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ultiply 85">
            <a:extLst>
              <a:ext uri="{FF2B5EF4-FFF2-40B4-BE49-F238E27FC236}">
                <a16:creationId xmlns:a16="http://schemas.microsoft.com/office/drawing/2014/main" id="{34CAA55B-ECA8-4087-95E6-3C0307EACC1E}"/>
              </a:ext>
            </a:extLst>
          </p:cNvPr>
          <p:cNvSpPr/>
          <p:nvPr/>
        </p:nvSpPr>
        <p:spPr>
          <a:xfrm>
            <a:off x="9953403" y="2887009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ultiply 86">
            <a:extLst>
              <a:ext uri="{FF2B5EF4-FFF2-40B4-BE49-F238E27FC236}">
                <a16:creationId xmlns:a16="http://schemas.microsoft.com/office/drawing/2014/main" id="{04846C50-735C-A9F4-EF73-2EA1B681F1DE}"/>
              </a:ext>
            </a:extLst>
          </p:cNvPr>
          <p:cNvSpPr/>
          <p:nvPr/>
        </p:nvSpPr>
        <p:spPr>
          <a:xfrm>
            <a:off x="8384215" y="3392863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>
            <a:extLst>
              <a:ext uri="{FF2B5EF4-FFF2-40B4-BE49-F238E27FC236}">
                <a16:creationId xmlns:a16="http://schemas.microsoft.com/office/drawing/2014/main" id="{849DF9EC-B4A5-8D92-6A7C-D92FF4465EF0}"/>
              </a:ext>
            </a:extLst>
          </p:cNvPr>
          <p:cNvSpPr/>
          <p:nvPr/>
        </p:nvSpPr>
        <p:spPr>
          <a:xfrm>
            <a:off x="9150640" y="3392863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>
            <a:extLst>
              <a:ext uri="{FF2B5EF4-FFF2-40B4-BE49-F238E27FC236}">
                <a16:creationId xmlns:a16="http://schemas.microsoft.com/office/drawing/2014/main" id="{BDF1974C-1BF0-FA94-AB4E-FF4E073F25EC}"/>
              </a:ext>
            </a:extLst>
          </p:cNvPr>
          <p:cNvSpPr/>
          <p:nvPr/>
        </p:nvSpPr>
        <p:spPr>
          <a:xfrm>
            <a:off x="9989071" y="3379554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ultiply 89">
            <a:extLst>
              <a:ext uri="{FF2B5EF4-FFF2-40B4-BE49-F238E27FC236}">
                <a16:creationId xmlns:a16="http://schemas.microsoft.com/office/drawing/2014/main" id="{E30C13CF-B044-C8CA-A8D4-E92CB5AFB05B}"/>
              </a:ext>
            </a:extLst>
          </p:cNvPr>
          <p:cNvSpPr/>
          <p:nvPr/>
        </p:nvSpPr>
        <p:spPr>
          <a:xfrm>
            <a:off x="9157380" y="3836043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>
            <a:extLst>
              <a:ext uri="{FF2B5EF4-FFF2-40B4-BE49-F238E27FC236}">
                <a16:creationId xmlns:a16="http://schemas.microsoft.com/office/drawing/2014/main" id="{54854B4D-BE77-80F7-DBC0-1560B20FC76D}"/>
              </a:ext>
            </a:extLst>
          </p:cNvPr>
          <p:cNvSpPr/>
          <p:nvPr/>
        </p:nvSpPr>
        <p:spPr>
          <a:xfrm>
            <a:off x="9976934" y="3905016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>
            <a:extLst>
              <a:ext uri="{FF2B5EF4-FFF2-40B4-BE49-F238E27FC236}">
                <a16:creationId xmlns:a16="http://schemas.microsoft.com/office/drawing/2014/main" id="{80601D22-FC10-722F-4744-32F3EEC086F4}"/>
              </a:ext>
            </a:extLst>
          </p:cNvPr>
          <p:cNvSpPr/>
          <p:nvPr/>
        </p:nvSpPr>
        <p:spPr>
          <a:xfrm>
            <a:off x="9976934" y="4373014"/>
            <a:ext cx="571098" cy="5263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A diagram of a process flow&#10;&#10;Description automatically generated">
            <a:extLst>
              <a:ext uri="{FF2B5EF4-FFF2-40B4-BE49-F238E27FC236}">
                <a16:creationId xmlns:a16="http://schemas.microsoft.com/office/drawing/2014/main" id="{B87810F8-38AB-102D-13A8-D66DC64FA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67" y="1690688"/>
            <a:ext cx="1740242" cy="4856217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7163EE-E5D3-EE7D-23B9-1712B2C4F279}"/>
              </a:ext>
            </a:extLst>
          </p:cNvPr>
          <p:cNvGrpSpPr/>
          <p:nvPr/>
        </p:nvGrpSpPr>
        <p:grpSpPr>
          <a:xfrm>
            <a:off x="718325" y="4233128"/>
            <a:ext cx="3480483" cy="2313776"/>
            <a:chOff x="262506" y="4301412"/>
            <a:chExt cx="3480483" cy="23137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9E55CF-9CB2-87AD-6BF3-E30A3B68DC20}"/>
                </a:ext>
              </a:extLst>
            </p:cNvPr>
            <p:cNvSpPr txBox="1"/>
            <p:nvPr/>
          </p:nvSpPr>
          <p:spPr>
            <a:xfrm>
              <a:off x="262506" y="4497356"/>
              <a:ext cx="1740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Decoder </a:t>
              </a:r>
            </a:p>
            <a:p>
              <a:pPr algn="ctr"/>
              <a:r>
                <a:rPr lang="en-US"/>
                <a:t>MHA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62A9D-35BB-0192-3CE4-44ED89FE985A}"/>
                </a:ext>
              </a:extLst>
            </p:cNvPr>
            <p:cNvSpPr/>
            <p:nvPr/>
          </p:nvSpPr>
          <p:spPr>
            <a:xfrm>
              <a:off x="1913880" y="4301412"/>
              <a:ext cx="1829109" cy="231377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732CBB-D9E8-904F-E761-B281259C5B12}"/>
              </a:ext>
            </a:extLst>
          </p:cNvPr>
          <p:cNvSpPr txBox="1"/>
          <p:nvPr/>
        </p:nvSpPr>
        <p:spPr>
          <a:xfrm>
            <a:off x="7146233" y="1784629"/>
            <a:ext cx="3851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Look Ahead Masking</a:t>
            </a:r>
          </a:p>
        </p:txBody>
      </p:sp>
    </p:spTree>
    <p:extLst>
      <p:ext uri="{BB962C8B-B14F-4D97-AF65-F5344CB8AC3E}">
        <p14:creationId xmlns:p14="http://schemas.microsoft.com/office/powerpoint/2010/main" val="991923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5774-6418-5E0B-88D8-573EE2BC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Encoder- Decoder MHA</a:t>
            </a:r>
          </a:p>
        </p:txBody>
      </p:sp>
      <p:pic>
        <p:nvPicPr>
          <p:cNvPr id="9" name="Content Placeholder 8" descr="A diagram of a process&#10;&#10;Description automatically generated">
            <a:extLst>
              <a:ext uri="{FF2B5EF4-FFF2-40B4-BE49-F238E27FC236}">
                <a16:creationId xmlns:a16="http://schemas.microsoft.com/office/drawing/2014/main" id="{AB0AC983-F678-ADAA-F70E-8D9215583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7" y="1355022"/>
            <a:ext cx="3472391" cy="381179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AB51EE-CB58-AC8D-0576-481AD21AAB5B}"/>
              </a:ext>
            </a:extLst>
          </p:cNvPr>
          <p:cNvSpPr txBox="1"/>
          <p:nvPr/>
        </p:nvSpPr>
        <p:spPr>
          <a:xfrm>
            <a:off x="8402355" y="5183201"/>
            <a:ext cx="31390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Q: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Output from Decoder MHA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E19CEA-6292-0C5A-4866-525B8FD4DE5E}"/>
              </a:ext>
            </a:extLst>
          </p:cNvPr>
          <p:cNvSpPr txBox="1"/>
          <p:nvPr/>
        </p:nvSpPr>
        <p:spPr>
          <a:xfrm>
            <a:off x="5918314" y="2892287"/>
            <a:ext cx="24508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K: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Input From Encoder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1D60D-7EA0-BC20-5AE2-B1EE83B3BD0F}"/>
              </a:ext>
            </a:extLst>
          </p:cNvPr>
          <p:cNvSpPr txBox="1"/>
          <p:nvPr/>
        </p:nvSpPr>
        <p:spPr>
          <a:xfrm>
            <a:off x="5918314" y="3372327"/>
            <a:ext cx="24508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V: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Input From Encoder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9A675F-BC03-AD13-B9A2-2DB956CF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60" y="5674859"/>
            <a:ext cx="4332515" cy="888689"/>
          </a:xfrm>
          <a:prstGeom prst="rect">
            <a:avLst/>
          </a:prstGeom>
        </p:spPr>
      </p:pic>
      <p:pic>
        <p:nvPicPr>
          <p:cNvPr id="3" name="Content Placeholder 4" descr="A diagram of a process flow&#10;&#10;Description automatically generated">
            <a:extLst>
              <a:ext uri="{FF2B5EF4-FFF2-40B4-BE49-F238E27FC236}">
                <a16:creationId xmlns:a16="http://schemas.microsoft.com/office/drawing/2014/main" id="{8C52AB30-B513-F4AE-A20D-163FA919F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20" y="1690688"/>
            <a:ext cx="1740242" cy="48562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4E9B3DA-102A-EF9D-9A27-143D4967DA20}"/>
              </a:ext>
            </a:extLst>
          </p:cNvPr>
          <p:cNvGrpSpPr/>
          <p:nvPr/>
        </p:nvGrpSpPr>
        <p:grpSpPr>
          <a:xfrm>
            <a:off x="540025" y="2676226"/>
            <a:ext cx="3209106" cy="1488618"/>
            <a:chOff x="131253" y="2744510"/>
            <a:chExt cx="3209106" cy="14886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5AF92A-5481-4F90-55AC-F256AD7197E1}"/>
                </a:ext>
              </a:extLst>
            </p:cNvPr>
            <p:cNvSpPr txBox="1"/>
            <p:nvPr/>
          </p:nvSpPr>
          <p:spPr>
            <a:xfrm>
              <a:off x="131253" y="3429000"/>
              <a:ext cx="2002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Encoder- Decoder </a:t>
              </a:r>
            </a:p>
            <a:p>
              <a:pPr algn="ctr"/>
              <a:r>
                <a:rPr lang="en-US"/>
                <a:t>MHA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C749D4-AD9A-F0A2-5E9D-3ED94DB6E9BE}"/>
                </a:ext>
              </a:extLst>
            </p:cNvPr>
            <p:cNvSpPr/>
            <p:nvPr/>
          </p:nvSpPr>
          <p:spPr>
            <a:xfrm>
              <a:off x="2002747" y="2744510"/>
              <a:ext cx="1337612" cy="148861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235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DC5C-493C-2857-23A0-424F82C3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Encoder- Decoder Attention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0263658-0AD8-B196-273D-A4C75C2E97C7}"/>
              </a:ext>
            </a:extLst>
          </p:cNvPr>
          <p:cNvSpPr txBox="1"/>
          <p:nvPr/>
        </p:nvSpPr>
        <p:spPr>
          <a:xfrm>
            <a:off x="3674290" y="2329532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 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EF8FCE4-B1AF-EA6B-E97F-27F4E93551F1}"/>
              </a:ext>
            </a:extLst>
          </p:cNvPr>
          <p:cNvSpPr txBox="1"/>
          <p:nvPr/>
        </p:nvSpPr>
        <p:spPr>
          <a:xfrm>
            <a:off x="5659834" y="5301943"/>
            <a:ext cx="887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313C2-2F8D-1A85-617C-AA5925C7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885" y="496970"/>
            <a:ext cx="4332515" cy="888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E2FA2-5593-6470-2BD7-321B102CF228}"/>
              </a:ext>
            </a:extLst>
          </p:cNvPr>
          <p:cNvSpPr txBox="1"/>
          <p:nvPr/>
        </p:nvSpPr>
        <p:spPr>
          <a:xfrm>
            <a:off x="4361619" y="2868622"/>
            <a:ext cx="4053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×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2BDFF3-6638-030C-B38B-85A872E03BB4}"/>
              </a:ext>
            </a:extLst>
          </p:cNvPr>
          <p:cNvCxnSpPr/>
          <p:nvPr/>
        </p:nvCxnSpPr>
        <p:spPr>
          <a:xfrm flipV="1">
            <a:off x="3076420" y="3835076"/>
            <a:ext cx="3017519" cy="435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7A44F6-D6D2-CD38-E6C8-36D7315CA0B7}"/>
                  </a:ext>
                </a:extLst>
              </p:cNvPr>
              <p:cNvSpPr txBox="1"/>
              <p:nvPr/>
            </p:nvSpPr>
            <p:spPr>
              <a:xfrm>
                <a:off x="4028608" y="3864289"/>
                <a:ext cx="1240218" cy="53957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7A44F6-D6D2-CD38-E6C8-36D7315C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08" y="3864289"/>
                <a:ext cx="1240218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975BDC-36CD-7910-425A-8EA39B626652}"/>
                  </a:ext>
                </a:extLst>
              </p:cNvPr>
              <p:cNvSpPr txBox="1"/>
              <p:nvPr/>
            </p:nvSpPr>
            <p:spPr>
              <a:xfrm>
                <a:off x="1482074" y="3167399"/>
                <a:ext cx="1179258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</m:oMath>
                  </m:oMathPara>
                </a14:m>
                <a:endParaRPr lang="en-US" sz="240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975BDC-36CD-7910-425A-8EA39B626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74" y="3167399"/>
                <a:ext cx="1179258" cy="461665"/>
              </a:xfrm>
              <a:prstGeom prst="rect">
                <a:avLst/>
              </a:prstGeom>
              <a:blipFill>
                <a:blip r:embed="rId4"/>
                <a:stretch>
                  <a:fillRect l="-4124" r="-2164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>
            <a:extLst>
              <a:ext uri="{FF2B5EF4-FFF2-40B4-BE49-F238E27FC236}">
                <a16:creationId xmlns:a16="http://schemas.microsoft.com/office/drawing/2014/main" id="{53C55D72-E389-8A29-4B70-576D2F340612}"/>
              </a:ext>
            </a:extLst>
          </p:cNvPr>
          <p:cNvSpPr/>
          <p:nvPr/>
        </p:nvSpPr>
        <p:spPr>
          <a:xfrm>
            <a:off x="2934525" y="2401701"/>
            <a:ext cx="282158" cy="202474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A7A631AC-3F85-C3C3-9C84-81CA78065B2A}"/>
              </a:ext>
            </a:extLst>
          </p:cNvPr>
          <p:cNvSpPr/>
          <p:nvPr/>
        </p:nvSpPr>
        <p:spPr>
          <a:xfrm rot="10800000">
            <a:off x="5995587" y="2401701"/>
            <a:ext cx="282158" cy="202474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D4BF7E-F3DD-3D05-2F75-6E53E160A522}"/>
                  </a:ext>
                </a:extLst>
              </p:cNvPr>
              <p:cNvSpPr txBox="1"/>
              <p:nvPr/>
            </p:nvSpPr>
            <p:spPr>
              <a:xfrm>
                <a:off x="5813941" y="3191787"/>
                <a:ext cx="1614686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D4BF7E-F3DD-3D05-2F75-6E53E160A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41" y="3191787"/>
                <a:ext cx="161468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3F2BADD-C240-DDE8-6D60-89492F60395D}"/>
              </a:ext>
            </a:extLst>
          </p:cNvPr>
          <p:cNvSpPr txBox="1"/>
          <p:nvPr/>
        </p:nvSpPr>
        <p:spPr>
          <a:xfrm>
            <a:off x="8495480" y="1525083"/>
            <a:ext cx="21676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Attention Weights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56DE17-4C56-B6A4-4114-E39B6BB43FE7}"/>
              </a:ext>
            </a:extLst>
          </p:cNvPr>
          <p:cNvSpPr txBox="1"/>
          <p:nvPr/>
        </p:nvSpPr>
        <p:spPr>
          <a:xfrm>
            <a:off x="7801457" y="2001510"/>
            <a:ext cx="413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E31989-5C32-8533-ACBC-4E88D52C8C82}"/>
              </a:ext>
            </a:extLst>
          </p:cNvPr>
          <p:cNvSpPr txBox="1"/>
          <p:nvPr/>
        </p:nvSpPr>
        <p:spPr>
          <a:xfrm>
            <a:off x="8582533" y="1989366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9FA390-94AA-B340-AA0B-38D9F816E6D8}"/>
              </a:ext>
            </a:extLst>
          </p:cNvPr>
          <p:cNvSpPr txBox="1"/>
          <p:nvPr/>
        </p:nvSpPr>
        <p:spPr>
          <a:xfrm>
            <a:off x="9320617" y="1993720"/>
            <a:ext cx="517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401016-0105-AE32-7796-45743E0F1111}"/>
              </a:ext>
            </a:extLst>
          </p:cNvPr>
          <p:cNvSpPr txBox="1"/>
          <p:nvPr/>
        </p:nvSpPr>
        <p:spPr>
          <a:xfrm>
            <a:off x="10161807" y="1993720"/>
            <a:ext cx="77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you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9CEE04-8545-4C2A-21D9-73E1F7FCACA3}"/>
              </a:ext>
            </a:extLst>
          </p:cNvPr>
          <p:cNvSpPr txBox="1"/>
          <p:nvPr/>
        </p:nvSpPr>
        <p:spPr>
          <a:xfrm>
            <a:off x="2772052" y="5129994"/>
            <a:ext cx="2093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Attention Weights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33D522-F343-678E-955E-071608ADDB0A}"/>
              </a:ext>
            </a:extLst>
          </p:cNvPr>
          <p:cNvSpPr txBox="1"/>
          <p:nvPr/>
        </p:nvSpPr>
        <p:spPr>
          <a:xfrm>
            <a:off x="4834324" y="5698962"/>
            <a:ext cx="3186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CD33ADB-9FBE-0D9D-44C3-2F0BB888F982}"/>
                  </a:ext>
                </a:extLst>
              </p:cNvPr>
              <p:cNvSpPr txBox="1"/>
              <p:nvPr/>
            </p:nvSpPr>
            <p:spPr>
              <a:xfrm>
                <a:off x="6470949" y="5788658"/>
                <a:ext cx="1614686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CD33ADB-9FBE-0D9D-44C3-2F0BB888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949" y="5788658"/>
                <a:ext cx="16146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5C3751A-DC46-4355-EAAE-52EE8A31B81A}"/>
              </a:ext>
            </a:extLst>
          </p:cNvPr>
          <p:cNvSpPr txBox="1"/>
          <p:nvPr/>
        </p:nvSpPr>
        <p:spPr>
          <a:xfrm>
            <a:off x="7771622" y="5224939"/>
            <a:ext cx="29694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Representation</a:t>
            </a:r>
          </a:p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514A0D-81CC-85D4-690C-16BAE18CE8DA}"/>
              </a:ext>
            </a:extLst>
          </p:cNvPr>
          <p:cNvSpPr txBox="1"/>
          <p:nvPr/>
        </p:nvSpPr>
        <p:spPr>
          <a:xfrm>
            <a:off x="1296427" y="1605515"/>
            <a:ext cx="24730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Query: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Output from Decoder MHA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6A624C-5AB3-2C4C-5ACD-9F93613487AE}"/>
              </a:ext>
            </a:extLst>
          </p:cNvPr>
          <p:cNvSpPr txBox="1"/>
          <p:nvPr/>
        </p:nvSpPr>
        <p:spPr>
          <a:xfrm>
            <a:off x="4604514" y="1604142"/>
            <a:ext cx="24508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Key :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Input From Encoder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4C1CB0-4B65-50A5-35D0-4DDE7F28C611}"/>
              </a:ext>
            </a:extLst>
          </p:cNvPr>
          <p:cNvSpPr txBox="1"/>
          <p:nvPr/>
        </p:nvSpPr>
        <p:spPr>
          <a:xfrm>
            <a:off x="4852748" y="6457850"/>
            <a:ext cx="24508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V: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Input From Encoder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FD873FF-9615-60E6-7D68-6497BDE7292B}"/>
              </a:ext>
            </a:extLst>
          </p:cNvPr>
          <p:cNvGrpSpPr/>
          <p:nvPr/>
        </p:nvGrpSpPr>
        <p:grpSpPr>
          <a:xfrm>
            <a:off x="4799305" y="2610347"/>
            <a:ext cx="794540" cy="818653"/>
            <a:chOff x="5019401" y="2627106"/>
            <a:chExt cx="794540" cy="818653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3159782-9DEF-664B-6306-11B40ACCF1A7}"/>
                </a:ext>
              </a:extLst>
            </p:cNvPr>
            <p:cNvGrpSpPr/>
            <p:nvPr/>
          </p:nvGrpSpPr>
          <p:grpSpPr>
            <a:xfrm rot="5400000">
              <a:off x="5185332" y="2882155"/>
              <a:ext cx="421260" cy="705947"/>
              <a:chOff x="828347" y="2205382"/>
              <a:chExt cx="421260" cy="705947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C3D6D283-6215-5143-AE7A-98FFF33CF827}"/>
                  </a:ext>
                </a:extLst>
              </p:cNvPr>
              <p:cNvGrpSpPr/>
              <p:nvPr/>
            </p:nvGrpSpPr>
            <p:grpSpPr>
              <a:xfrm rot="5400000">
                <a:off x="969806" y="2069361"/>
                <a:ext cx="139365" cy="411407"/>
                <a:chOff x="1432933" y="2951931"/>
                <a:chExt cx="358598" cy="1408537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D0066493-D6A3-7EE5-2F6A-90041FE15379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CBF2704E-1EEA-6B6F-AFA0-BB7A9B87DD6E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921FEAD5-D513-3331-C329-C9C831458437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4C50A712-4E83-7D88-087C-A83AE6A04A32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4206DDE-8FFF-32F9-4715-E597B587CF63}"/>
                  </a:ext>
                </a:extLst>
              </p:cNvPr>
              <p:cNvGrpSpPr/>
              <p:nvPr/>
            </p:nvGrpSpPr>
            <p:grpSpPr>
              <a:xfrm rot="5400000">
                <a:off x="969806" y="2254928"/>
                <a:ext cx="139365" cy="411407"/>
                <a:chOff x="3118648" y="2028636"/>
                <a:chExt cx="457200" cy="1834856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3AFC4461-D098-E812-50EB-4E437531026A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06BDEE15-9FAC-E9A3-8BDD-5F444FC1CC7D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1C97F82-3350-734C-F39B-938AA6B8CE9A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5AF7EF4-E02E-F222-5301-2E62FB2A791D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FA396F1-BA0D-82A2-E001-1ECBF03129F6}"/>
                  </a:ext>
                </a:extLst>
              </p:cNvPr>
              <p:cNvGrpSpPr/>
              <p:nvPr/>
            </p:nvGrpSpPr>
            <p:grpSpPr>
              <a:xfrm rot="5400000">
                <a:off x="964368" y="2450077"/>
                <a:ext cx="139365" cy="411407"/>
                <a:chOff x="3118648" y="2028636"/>
                <a:chExt cx="457200" cy="1834856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73DE7658-E4C4-6733-12C4-2C584E2597A9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46204596-A5CC-E3EF-1102-C5E9A3A75125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23DAB085-3A90-D5A5-F82C-7E20E6BCABB4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AEFC25A6-7C7C-6A6D-2A6C-5895FB9CCEF7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64A6609-70AE-1673-93D7-1AD193B8E782}"/>
                  </a:ext>
                </a:extLst>
              </p:cNvPr>
              <p:cNvGrpSpPr/>
              <p:nvPr/>
            </p:nvGrpSpPr>
            <p:grpSpPr>
              <a:xfrm rot="5400000">
                <a:off x="974221" y="2635943"/>
                <a:ext cx="139365" cy="411407"/>
                <a:chOff x="3118648" y="2028636"/>
                <a:chExt cx="457200" cy="1834856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0E8182F1-3DD8-B7C0-2DDE-2C08F0ECACD5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2CAB5E2-4B5E-9291-41D4-9B242FDF33D4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D7756F5E-C53A-3EB0-91AA-8D88D45D1F00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03722C92-BD6B-BAEA-225A-7EF3EA4CC916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D7FE1FD-7B51-00C1-A6F9-1DCA52C02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9401" y="2969430"/>
              <a:ext cx="79454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5643CB0-E76E-9959-44F5-D7828ACF8802}"/>
                </a:ext>
              </a:extLst>
            </p:cNvPr>
            <p:cNvSpPr txBox="1"/>
            <p:nvPr/>
          </p:nvSpPr>
          <p:spPr>
            <a:xfrm>
              <a:off x="5142255" y="2627106"/>
              <a:ext cx="615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seq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8FC5862-026E-C3EA-AF0F-5158C0A06C42}"/>
              </a:ext>
            </a:extLst>
          </p:cNvPr>
          <p:cNvGrpSpPr/>
          <p:nvPr/>
        </p:nvGrpSpPr>
        <p:grpSpPr>
          <a:xfrm>
            <a:off x="3246654" y="2698890"/>
            <a:ext cx="829413" cy="935930"/>
            <a:chOff x="493976" y="1826951"/>
            <a:chExt cx="829413" cy="93593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B928EEA-8428-0419-5804-C3D03420DDB5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1826951"/>
              <a:ext cx="0" cy="92001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7AC1A67-C2D9-AC1C-AA29-0F6E96B595B9}"/>
                </a:ext>
              </a:extLst>
            </p:cNvPr>
            <p:cNvSpPr txBox="1"/>
            <p:nvPr/>
          </p:nvSpPr>
          <p:spPr>
            <a:xfrm rot="16200000">
              <a:off x="370732" y="2042699"/>
              <a:ext cx="615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seq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7BCA965-079D-4233-028A-3B9EAD3C3687}"/>
                </a:ext>
              </a:extLst>
            </p:cNvPr>
            <p:cNvGrpSpPr/>
            <p:nvPr/>
          </p:nvGrpSpPr>
          <p:grpSpPr>
            <a:xfrm>
              <a:off x="911982" y="1857948"/>
              <a:ext cx="411407" cy="904933"/>
              <a:chOff x="911982" y="1857948"/>
              <a:chExt cx="411407" cy="90493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CB0A8F5-334D-196D-7BB9-95FCD74596D5}"/>
                  </a:ext>
                </a:extLst>
              </p:cNvPr>
              <p:cNvGrpSpPr/>
              <p:nvPr/>
            </p:nvGrpSpPr>
            <p:grpSpPr>
              <a:xfrm rot="5400000">
                <a:off x="1048003" y="1721927"/>
                <a:ext cx="139365" cy="411407"/>
                <a:chOff x="1432933" y="2951931"/>
                <a:chExt cx="358598" cy="1408537"/>
              </a:xfrm>
              <a:noFill/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FBC7DD6-01D6-E1D9-BC5C-5C849D3FED61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727355B-FCDD-E8E5-BBF4-8D89F6C6A4FC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24DACA61-A324-896A-5A2B-901B49EB0FF2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E9C5FCC-C605-F516-618A-41921922A1CF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D1B51B0-34BA-434A-757E-182877791771}"/>
                  </a:ext>
                </a:extLst>
              </p:cNvPr>
              <p:cNvGrpSpPr/>
              <p:nvPr/>
            </p:nvGrpSpPr>
            <p:grpSpPr>
              <a:xfrm rot="5400000">
                <a:off x="1048003" y="1913319"/>
                <a:ext cx="139365" cy="411407"/>
                <a:chOff x="3118648" y="2028636"/>
                <a:chExt cx="457200" cy="1834856"/>
              </a:xfrm>
              <a:noFill/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0BE6964-64DD-9BB6-D97D-C717597E2E8C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3844EBD-CCF5-81FC-8311-A68275CB1496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25B3263-95D2-424F-6221-2C5C2BCF3A77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CD7998D8-29A6-5883-2BFC-7C4740D51C53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17F9845-FBDF-D3D5-DEBA-B0A12E6DC056}"/>
                  </a:ext>
                </a:extLst>
              </p:cNvPr>
              <p:cNvGrpSpPr/>
              <p:nvPr/>
            </p:nvGrpSpPr>
            <p:grpSpPr>
              <a:xfrm rot="5400000">
                <a:off x="1048003" y="2104711"/>
                <a:ext cx="139365" cy="411407"/>
                <a:chOff x="3118648" y="2028636"/>
                <a:chExt cx="457200" cy="1834856"/>
              </a:xfrm>
              <a:noFill/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3A4022C-A985-DE77-6696-35357D047BA5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F292D16-8C61-4BC4-048C-0D38B471AF74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FC32F97-8E65-002A-E6E3-213446133034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50A6CA0-790A-2D50-423C-14EF4F8A488E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C5F55EE-BD39-EFEA-E4DF-3DC021FA2E89}"/>
                  </a:ext>
                </a:extLst>
              </p:cNvPr>
              <p:cNvGrpSpPr/>
              <p:nvPr/>
            </p:nvGrpSpPr>
            <p:grpSpPr>
              <a:xfrm rot="5400000">
                <a:off x="1048003" y="2296103"/>
                <a:ext cx="139365" cy="411407"/>
                <a:chOff x="3118648" y="2028636"/>
                <a:chExt cx="457200" cy="1834856"/>
              </a:xfrm>
              <a:noFill/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15B03D3-346A-FBEE-512C-8F2AB07D64C9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C62C162-7016-0380-E9BF-B77994699DF5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1932725-ED9E-2C16-E53D-CAF29F11C449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211E4FA-3D07-D5F3-291A-CF5A449DD326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2FB3E0E6-D979-B2E3-33AC-47EADAD52FD4}"/>
                  </a:ext>
                </a:extLst>
              </p:cNvPr>
              <p:cNvGrpSpPr/>
              <p:nvPr/>
            </p:nvGrpSpPr>
            <p:grpSpPr>
              <a:xfrm rot="5400000">
                <a:off x="1048003" y="2487495"/>
                <a:ext cx="139365" cy="411407"/>
                <a:chOff x="3118648" y="2028636"/>
                <a:chExt cx="457200" cy="183485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8C0B962E-1170-D38F-1AC2-3582D7A79BD6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6CB840-B05B-6E3F-4E56-B723A8DDFE20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F060830A-3CF0-2977-7A5B-BC836BB06DF8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BE436558-9F60-EFE9-2027-E0B3F5F87A2B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rgbClr val="F2746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84" name="Table 183">
            <a:extLst>
              <a:ext uri="{FF2B5EF4-FFF2-40B4-BE49-F238E27FC236}">
                <a16:creationId xmlns:a16="http://schemas.microsoft.com/office/drawing/2014/main" id="{E8CB03DB-A4BC-0062-F3B0-BE61692CD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75253"/>
              </p:ext>
            </p:extLst>
          </p:nvPr>
        </p:nvGraphicFramePr>
        <p:xfrm>
          <a:off x="7677363" y="2341389"/>
          <a:ext cx="3170280" cy="25030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2570">
                  <a:extLst>
                    <a:ext uri="{9D8B030D-6E8A-4147-A177-3AD203B41FA5}">
                      <a16:colId xmlns:a16="http://schemas.microsoft.com/office/drawing/2014/main" val="1853839310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382764812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693395909"/>
                    </a:ext>
                  </a:extLst>
                </a:gridCol>
                <a:gridCol w="792570">
                  <a:extLst>
                    <a:ext uri="{9D8B030D-6E8A-4147-A177-3AD203B41FA5}">
                      <a16:colId xmlns:a16="http://schemas.microsoft.com/office/drawing/2014/main" val="2969552485"/>
                    </a:ext>
                  </a:extLst>
                </a:gridCol>
              </a:tblGrid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01925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474923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765711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296397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0.7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61985"/>
                  </a:ext>
                </a:extLst>
              </a:tr>
            </a:tbl>
          </a:graphicData>
        </a:graphic>
      </p:graphicFrame>
      <p:sp>
        <p:nvSpPr>
          <p:cNvPr id="185" name="TextBox 184">
            <a:extLst>
              <a:ext uri="{FF2B5EF4-FFF2-40B4-BE49-F238E27FC236}">
                <a16:creationId xmlns:a16="http://schemas.microsoft.com/office/drawing/2014/main" id="{714FC03C-38C5-29F4-07F3-C4C0CFC62EEF}"/>
              </a:ext>
            </a:extLst>
          </p:cNvPr>
          <p:cNvSpPr txBox="1"/>
          <p:nvPr/>
        </p:nvSpPr>
        <p:spPr>
          <a:xfrm>
            <a:off x="6813764" y="2439058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&lt;Start&gt;    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98A6BC5-555A-F62C-B171-F7F6E199DA61}"/>
              </a:ext>
            </a:extLst>
          </p:cNvPr>
          <p:cNvSpPr txBox="1"/>
          <p:nvPr/>
        </p:nvSpPr>
        <p:spPr>
          <a:xfrm>
            <a:off x="7099313" y="2965446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EF93684-6D86-3534-C2AC-7B42EFBD87B3}"/>
              </a:ext>
            </a:extLst>
          </p:cNvPr>
          <p:cNvSpPr txBox="1"/>
          <p:nvPr/>
        </p:nvSpPr>
        <p:spPr>
          <a:xfrm>
            <a:off x="6985807" y="3432447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am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85FEE38-DFB8-E499-586D-F7B1D7F95ACD}"/>
              </a:ext>
            </a:extLst>
          </p:cNvPr>
          <p:cNvSpPr txBox="1"/>
          <p:nvPr/>
        </p:nvSpPr>
        <p:spPr>
          <a:xfrm>
            <a:off x="6985807" y="3958906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doing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53BA57A-9C7F-68FA-162E-2F12E2E2FDA8}"/>
              </a:ext>
            </a:extLst>
          </p:cNvPr>
          <p:cNvSpPr txBox="1"/>
          <p:nvPr/>
        </p:nvSpPr>
        <p:spPr>
          <a:xfrm>
            <a:off x="6971571" y="4401655"/>
            <a:ext cx="90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great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DE901B0-AD67-CE4C-3F6A-6E25B2119DBC}"/>
              </a:ext>
            </a:extLst>
          </p:cNvPr>
          <p:cNvGrpSpPr/>
          <p:nvPr/>
        </p:nvGrpSpPr>
        <p:grpSpPr>
          <a:xfrm>
            <a:off x="5406266" y="5678828"/>
            <a:ext cx="885697" cy="733955"/>
            <a:chOff x="838200" y="3501719"/>
            <a:chExt cx="885697" cy="73395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7E56054-E272-9E70-83E3-A5ADE919A421}"/>
                </a:ext>
              </a:extLst>
            </p:cNvPr>
            <p:cNvGrpSpPr/>
            <p:nvPr/>
          </p:nvGrpSpPr>
          <p:grpSpPr>
            <a:xfrm rot="5400000">
              <a:off x="1448511" y="3393706"/>
              <a:ext cx="139365" cy="411407"/>
              <a:chOff x="1432933" y="2951931"/>
              <a:chExt cx="358598" cy="1408537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D43D5DC-7E71-35D3-A14A-D683FE6B6953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97E5542-144F-CB05-5514-4DC3BA416996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219DA477-59E4-A317-2B63-81F7ED394809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760D1770-E93C-991D-BA16-6B55F2F5FC22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47E75DC-F953-4EE4-F048-D0D924056BC4}"/>
                </a:ext>
              </a:extLst>
            </p:cNvPr>
            <p:cNvGrpSpPr/>
            <p:nvPr/>
          </p:nvGrpSpPr>
          <p:grpSpPr>
            <a:xfrm rot="5400000">
              <a:off x="1448511" y="3582567"/>
              <a:ext cx="139365" cy="411407"/>
              <a:chOff x="3118648" y="2028636"/>
              <a:chExt cx="457200" cy="183485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57D10B2-2C9E-5628-FCF2-BEA06BDC79DB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5A2B121-563F-AB12-A251-0D72241CB87A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CC7434F9-6580-774B-D962-5BE4DA293C4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68061DE-A6E6-B208-7CDA-81984F5FA96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3EDFE22-B54F-469D-5A50-FE2701900581}"/>
                </a:ext>
              </a:extLst>
            </p:cNvPr>
            <p:cNvGrpSpPr/>
            <p:nvPr/>
          </p:nvGrpSpPr>
          <p:grpSpPr>
            <a:xfrm rot="5400000">
              <a:off x="1448511" y="3771428"/>
              <a:ext cx="139365" cy="411407"/>
              <a:chOff x="3118648" y="2028636"/>
              <a:chExt cx="457200" cy="183485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439E20E-9FEF-DA7F-FCC9-5C0FBA675EF7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74AA2069-E72E-86AF-1B67-FF8642C44165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6F850963-CF71-36C0-6FB3-04775FCA5091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AFE8625-9E7B-1BC5-4968-911AC7729D54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81B5A77A-9DE3-5F68-381E-33032C95E7C9}"/>
                </a:ext>
              </a:extLst>
            </p:cNvPr>
            <p:cNvGrpSpPr/>
            <p:nvPr/>
          </p:nvGrpSpPr>
          <p:grpSpPr>
            <a:xfrm rot="5400000">
              <a:off x="1448511" y="3960288"/>
              <a:ext cx="139365" cy="411407"/>
              <a:chOff x="3118648" y="2028636"/>
              <a:chExt cx="457200" cy="1834856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4EB39A-4DA6-6815-CAF5-FC2889CF363A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E7CBE95-A71F-566A-8567-A36CF9EA8230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C9149EC-665E-C7A3-2191-1478552D03FA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17A54DD-C7CC-6E7F-2DC2-FF233601703C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19B1ACD7-3B9C-A210-ADC8-F091310687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0277" y="3501719"/>
              <a:ext cx="3170" cy="68090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E5DFAE6-EE66-ED7A-E546-AB1A056D94DA}"/>
                </a:ext>
              </a:extLst>
            </p:cNvPr>
            <p:cNvSpPr txBox="1"/>
            <p:nvPr/>
          </p:nvSpPr>
          <p:spPr>
            <a:xfrm rot="16200000">
              <a:off x="714956" y="3636039"/>
              <a:ext cx="615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seq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EC40E-0A26-6476-0D91-07AED094685E}"/>
              </a:ext>
            </a:extLst>
          </p:cNvPr>
          <p:cNvGrpSpPr/>
          <p:nvPr/>
        </p:nvGrpSpPr>
        <p:grpSpPr>
          <a:xfrm>
            <a:off x="3204371" y="5469511"/>
            <a:ext cx="781479" cy="1002928"/>
            <a:chOff x="3204371" y="5469511"/>
            <a:chExt cx="781479" cy="1002928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0BF230B2-7C31-1EDD-D67D-9E0733A52ED9}"/>
                </a:ext>
              </a:extLst>
            </p:cNvPr>
            <p:cNvGrpSpPr/>
            <p:nvPr/>
          </p:nvGrpSpPr>
          <p:grpSpPr>
            <a:xfrm>
              <a:off x="3204371" y="5469511"/>
              <a:ext cx="183993" cy="1002928"/>
              <a:chOff x="396562" y="2914537"/>
              <a:chExt cx="183993" cy="10029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6B2D479-7A8F-C1A7-C590-2B3CC8CB5F00}"/>
                  </a:ext>
                </a:extLst>
              </p:cNvPr>
              <p:cNvGrpSpPr/>
              <p:nvPr/>
            </p:nvGrpSpPr>
            <p:grpSpPr>
              <a:xfrm>
                <a:off x="396562" y="2914537"/>
                <a:ext cx="183993" cy="803292"/>
                <a:chOff x="1432933" y="2951931"/>
                <a:chExt cx="358598" cy="140853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1291E63-E005-B498-C856-1EED50020415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A7963D1-E5FA-D9F0-66DC-7B01EC90CF41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693B658-9A57-CF7C-88C4-9FA09BFEA8FD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527F9D0-DF2D-925D-F2C9-9E90CE6AA58D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0C5C595F-37B4-B56D-5438-7862B59297F8}"/>
                  </a:ext>
                </a:extLst>
              </p:cNvPr>
              <p:cNvSpPr/>
              <p:nvPr/>
            </p:nvSpPr>
            <p:spPr>
              <a:xfrm>
                <a:off x="396562" y="3717305"/>
                <a:ext cx="183993" cy="20016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B77B559-D306-D15B-D91E-FAF1FBE3E91A}"/>
                </a:ext>
              </a:extLst>
            </p:cNvPr>
            <p:cNvGrpSpPr/>
            <p:nvPr/>
          </p:nvGrpSpPr>
          <p:grpSpPr>
            <a:xfrm>
              <a:off x="3403533" y="5469511"/>
              <a:ext cx="183993" cy="1002928"/>
              <a:chOff x="396562" y="2914537"/>
              <a:chExt cx="183993" cy="1002928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B473595E-7F3F-B7A2-9487-81B8663354E9}"/>
                  </a:ext>
                </a:extLst>
              </p:cNvPr>
              <p:cNvGrpSpPr/>
              <p:nvPr/>
            </p:nvGrpSpPr>
            <p:grpSpPr>
              <a:xfrm>
                <a:off x="396562" y="2914537"/>
                <a:ext cx="183993" cy="803292"/>
                <a:chOff x="1432933" y="2951931"/>
                <a:chExt cx="358598" cy="1408537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426E45C4-B1DC-B788-775D-3E33202E204A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5601A7DE-80E2-A613-AFDD-10FAFBF16BF0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66E294D1-1A08-7628-8C1F-9321003256A6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CA527E5C-8E17-D9F4-CDBE-6D34F39CF6A3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7EC7565-0819-3CDE-4385-E20821AA7D2A}"/>
                  </a:ext>
                </a:extLst>
              </p:cNvPr>
              <p:cNvSpPr/>
              <p:nvPr/>
            </p:nvSpPr>
            <p:spPr>
              <a:xfrm>
                <a:off x="396562" y="3717305"/>
                <a:ext cx="183993" cy="20016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EA831E8C-21ED-70AD-EEB8-EC5EDBCDB5C6}"/>
                </a:ext>
              </a:extLst>
            </p:cNvPr>
            <p:cNvGrpSpPr/>
            <p:nvPr/>
          </p:nvGrpSpPr>
          <p:grpSpPr>
            <a:xfrm>
              <a:off x="3602695" y="5469511"/>
              <a:ext cx="183993" cy="1002928"/>
              <a:chOff x="396562" y="2914537"/>
              <a:chExt cx="183993" cy="1002928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B79505E8-DB35-F6C6-A05C-7402DA0ECBCA}"/>
                  </a:ext>
                </a:extLst>
              </p:cNvPr>
              <p:cNvGrpSpPr/>
              <p:nvPr/>
            </p:nvGrpSpPr>
            <p:grpSpPr>
              <a:xfrm>
                <a:off x="396562" y="2914537"/>
                <a:ext cx="183993" cy="803292"/>
                <a:chOff x="1432933" y="2951931"/>
                <a:chExt cx="358598" cy="1408537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5B683002-6756-1649-DD46-EC389C6B5DD2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D8145106-1478-9DFC-261A-3ED2D32692B0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A8DE81A-442F-6228-922D-6301645270A7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ECBC6D9-A87E-6F3C-1564-7739DF30B883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BA1535F-8186-0C93-CACB-C051D322567F}"/>
                  </a:ext>
                </a:extLst>
              </p:cNvPr>
              <p:cNvSpPr/>
              <p:nvPr/>
            </p:nvSpPr>
            <p:spPr>
              <a:xfrm>
                <a:off x="396562" y="3717305"/>
                <a:ext cx="183993" cy="20016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F1BEC5B-F81B-42B4-840E-C9110FDD0D6B}"/>
                </a:ext>
              </a:extLst>
            </p:cNvPr>
            <p:cNvGrpSpPr/>
            <p:nvPr/>
          </p:nvGrpSpPr>
          <p:grpSpPr>
            <a:xfrm>
              <a:off x="3801857" y="5469511"/>
              <a:ext cx="183993" cy="1002928"/>
              <a:chOff x="396562" y="2914537"/>
              <a:chExt cx="183993" cy="1002928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CC361986-948B-11E1-F0C6-56F7DCBB9442}"/>
                  </a:ext>
                </a:extLst>
              </p:cNvPr>
              <p:cNvGrpSpPr/>
              <p:nvPr/>
            </p:nvGrpSpPr>
            <p:grpSpPr>
              <a:xfrm>
                <a:off x="396562" y="2914537"/>
                <a:ext cx="183993" cy="803292"/>
                <a:chOff x="1432933" y="2951931"/>
                <a:chExt cx="358598" cy="1408537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38CC660-09E6-4629-2CBE-7CF612DECCB6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D0D48A6B-88C8-9DCB-67C6-FED9526ED821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9D8B5458-B659-9016-0D5E-822F55176A26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1113BC0E-D55C-F5C5-AC88-510EAA351764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9C961BC4-BFB2-B97C-7A87-31006250B489}"/>
                  </a:ext>
                </a:extLst>
              </p:cNvPr>
              <p:cNvSpPr/>
              <p:nvPr/>
            </p:nvSpPr>
            <p:spPr>
              <a:xfrm>
                <a:off x="396562" y="3717305"/>
                <a:ext cx="183993" cy="20016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B4539655-3F96-B482-1211-8F4CE93C2031}"/>
              </a:ext>
            </a:extLst>
          </p:cNvPr>
          <p:cNvCxnSpPr>
            <a:cxnSpLocks/>
          </p:cNvCxnSpPr>
          <p:nvPr/>
        </p:nvCxnSpPr>
        <p:spPr>
          <a:xfrm>
            <a:off x="7871504" y="5590304"/>
            <a:ext cx="0" cy="92001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9ABBFAE5-265A-3D4F-02FC-8F2B06C25647}"/>
              </a:ext>
            </a:extLst>
          </p:cNvPr>
          <p:cNvSpPr txBox="1"/>
          <p:nvPr/>
        </p:nvSpPr>
        <p:spPr>
          <a:xfrm rot="16200000">
            <a:off x="7404036" y="5806052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seq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C468077-48A5-4A9E-DCAB-3986A3FF89AD}"/>
              </a:ext>
            </a:extLst>
          </p:cNvPr>
          <p:cNvGrpSpPr/>
          <p:nvPr/>
        </p:nvGrpSpPr>
        <p:grpSpPr>
          <a:xfrm>
            <a:off x="7945286" y="5621301"/>
            <a:ext cx="411407" cy="904933"/>
            <a:chOff x="911982" y="1857948"/>
            <a:chExt cx="411407" cy="904933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72991246-D874-2B31-2B45-C9A43BA0FD1C}"/>
                </a:ext>
              </a:extLst>
            </p:cNvPr>
            <p:cNvGrpSpPr/>
            <p:nvPr/>
          </p:nvGrpSpPr>
          <p:grpSpPr>
            <a:xfrm rot="5400000">
              <a:off x="1048003" y="1721927"/>
              <a:ext cx="139365" cy="411407"/>
              <a:chOff x="1432933" y="2951931"/>
              <a:chExt cx="358598" cy="1408537"/>
            </a:xfrm>
            <a:noFill/>
          </p:grpSpPr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9562F9EE-A936-549C-7CA3-DA83CDC269CB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1C512E28-D96F-7E9E-DAE0-FBBB47C095DC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3F7BD0C2-B099-20E3-5C68-ED8134C40331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2EED25-63FC-5E2E-D835-0EA68D29E122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DD3BDA2F-6104-7541-B9FD-F8DE206BE662}"/>
                </a:ext>
              </a:extLst>
            </p:cNvPr>
            <p:cNvGrpSpPr/>
            <p:nvPr/>
          </p:nvGrpSpPr>
          <p:grpSpPr>
            <a:xfrm rot="5400000">
              <a:off x="1048003" y="1913319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3C5CF4B-9CDE-23E9-6684-177A16D65A2E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A39A3D46-B1C7-B09C-544C-EE48503CC5B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10BFE8EF-C8BF-D490-DD58-DD83107F738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5977C9C2-D186-A4E8-4EE3-21D8B27ED37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6BE9847-5082-FAC2-53F2-8A925F8F24EF}"/>
                </a:ext>
              </a:extLst>
            </p:cNvPr>
            <p:cNvGrpSpPr/>
            <p:nvPr/>
          </p:nvGrpSpPr>
          <p:grpSpPr>
            <a:xfrm rot="5400000">
              <a:off x="1048003" y="2104711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AC3864B-9FDD-4650-0FFF-D00344632388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29041A8-17D1-0E5B-57AD-92681BDF965C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ADCFEAD-A72D-DAE3-1D71-EF0B58360EB6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B4436CFA-0948-1EB7-A73D-90E40E509320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9C1529E0-73A4-68F0-7409-EF9522026D2F}"/>
                </a:ext>
              </a:extLst>
            </p:cNvPr>
            <p:cNvGrpSpPr/>
            <p:nvPr/>
          </p:nvGrpSpPr>
          <p:grpSpPr>
            <a:xfrm rot="5400000">
              <a:off x="1048003" y="2296103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43C7C9AF-FFF3-496F-E73A-F70A51BA022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1C7751A-5F8C-1F1E-C4EA-4278AEE7FC05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2B2434C-3EEA-1F6A-C775-438EAA684B9C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71853E13-6FBA-2648-C635-C2F61C67562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EAB1EA4A-3C47-8241-E290-3554A3B18C08}"/>
                </a:ext>
              </a:extLst>
            </p:cNvPr>
            <p:cNvGrpSpPr/>
            <p:nvPr/>
          </p:nvGrpSpPr>
          <p:grpSpPr>
            <a:xfrm rot="5400000">
              <a:off x="1048003" y="2487495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7034CABD-0D9B-5BC7-24A5-E2073151DFBD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0FE01AA4-DF09-7001-0457-1C97AD7D215F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188D3B86-B684-86C2-8AA2-C70644560195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3B4D1FF3-05CB-1053-D92E-11464714AF99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10088-B93C-7709-293E-490A5A910607}"/>
                  </a:ext>
                </a:extLst>
              </p:cNvPr>
              <p:cNvSpPr txBox="1"/>
              <p:nvPr/>
            </p:nvSpPr>
            <p:spPr>
              <a:xfrm>
                <a:off x="4825221" y="2363052"/>
                <a:ext cx="906225" cy="37427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10088-B93C-7709-293E-490A5A910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21" y="2363052"/>
                <a:ext cx="906225" cy="374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14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83BA-4676-ACBC-029C-B2BC72FE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ChatGPT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64DA8-3496-2805-3084-2A7EEEB635C0}"/>
              </a:ext>
            </a:extLst>
          </p:cNvPr>
          <p:cNvGrpSpPr/>
          <p:nvPr/>
        </p:nvGrpSpPr>
        <p:grpSpPr>
          <a:xfrm>
            <a:off x="961830" y="1482141"/>
            <a:ext cx="7321827" cy="5315209"/>
            <a:chOff x="961830" y="1482141"/>
            <a:chExt cx="7321827" cy="5315209"/>
          </a:xfrm>
        </p:grpSpPr>
        <p:pic>
          <p:nvPicPr>
            <p:cNvPr id="8" name="Picture 7" descr="A screenshot of a white paper&#10;&#10;Description automatically generated">
              <a:extLst>
                <a:ext uri="{FF2B5EF4-FFF2-40B4-BE49-F238E27FC236}">
                  <a16:creationId xmlns:a16="http://schemas.microsoft.com/office/drawing/2014/main" id="{01B6C1C7-FE22-8125-C306-08E922C7E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30" y="1482141"/>
              <a:ext cx="7321827" cy="4629409"/>
            </a:xfrm>
            <a:prstGeom prst="rect">
              <a:avLst/>
            </a:prstGeom>
          </p:spPr>
        </p:pic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ECE220D-0C3F-8E4C-6DB3-94DDE3EAB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243" y="6111550"/>
              <a:ext cx="52070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464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D739-12C0-DD2F-23F1-8965CC8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Classifier</a:t>
            </a: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40B3D64F-D9F9-22C2-25FB-F9E762666AA5}"/>
              </a:ext>
            </a:extLst>
          </p:cNvPr>
          <p:cNvSpPr/>
          <p:nvPr/>
        </p:nvSpPr>
        <p:spPr>
          <a:xfrm>
            <a:off x="6234678" y="4244935"/>
            <a:ext cx="3602909" cy="696684"/>
          </a:xfrm>
          <a:prstGeom prst="roundRect">
            <a:avLst/>
          </a:prstGeom>
          <a:solidFill>
            <a:srgbClr val="BFACF2">
              <a:alpha val="3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Linear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6D399C64-14D3-CF97-3F83-C3694E44F1D9}"/>
              </a:ext>
            </a:extLst>
          </p:cNvPr>
          <p:cNvSpPr/>
          <p:nvPr/>
        </p:nvSpPr>
        <p:spPr>
          <a:xfrm>
            <a:off x="6182970" y="3392032"/>
            <a:ext cx="3602909" cy="445639"/>
          </a:xfrm>
          <a:prstGeom prst="roundRect">
            <a:avLst/>
          </a:prstGeom>
          <a:solidFill>
            <a:srgbClr val="3B7D2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Softmax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C78C61-D05F-DBBA-A37A-8FC5D37CA7FE}"/>
              </a:ext>
            </a:extLst>
          </p:cNvPr>
          <p:cNvCxnSpPr>
            <a:cxnSpLocks/>
          </p:cNvCxnSpPr>
          <p:nvPr/>
        </p:nvCxnSpPr>
        <p:spPr>
          <a:xfrm>
            <a:off x="7808130" y="5351030"/>
            <a:ext cx="0" cy="92001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880190-E207-615A-AF63-0BC35CC52FD5}"/>
              </a:ext>
            </a:extLst>
          </p:cNvPr>
          <p:cNvSpPr txBox="1"/>
          <p:nvPr/>
        </p:nvSpPr>
        <p:spPr>
          <a:xfrm rot="16200000">
            <a:off x="7340662" y="5566778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seq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2A5CEE-0641-DC80-8A9A-DC8F1C6C3234}"/>
              </a:ext>
            </a:extLst>
          </p:cNvPr>
          <p:cNvGrpSpPr/>
          <p:nvPr/>
        </p:nvGrpSpPr>
        <p:grpSpPr>
          <a:xfrm>
            <a:off x="7881912" y="5382027"/>
            <a:ext cx="411407" cy="904933"/>
            <a:chOff x="911982" y="1857948"/>
            <a:chExt cx="411407" cy="9049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8CF48C-59D4-6895-95A1-9FC299EA02AA}"/>
                </a:ext>
              </a:extLst>
            </p:cNvPr>
            <p:cNvGrpSpPr/>
            <p:nvPr/>
          </p:nvGrpSpPr>
          <p:grpSpPr>
            <a:xfrm rot="5400000">
              <a:off x="1048003" y="1721927"/>
              <a:ext cx="139365" cy="411407"/>
              <a:chOff x="1432933" y="2951931"/>
              <a:chExt cx="358598" cy="1408537"/>
            </a:xfrm>
            <a:no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42DABC5-40FF-1A58-6982-B87284484C38}"/>
                  </a:ext>
                </a:extLst>
              </p:cNvPr>
              <p:cNvSpPr/>
              <p:nvPr/>
            </p:nvSpPr>
            <p:spPr>
              <a:xfrm>
                <a:off x="1432933" y="2951931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F04BF6-0960-2AF9-6398-F26DD7EED470}"/>
                  </a:ext>
                </a:extLst>
              </p:cNvPr>
              <p:cNvSpPr/>
              <p:nvPr/>
            </p:nvSpPr>
            <p:spPr>
              <a:xfrm>
                <a:off x="1432933" y="3304453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4399164-5D1D-A868-F454-E753A5B0E9EB}"/>
                  </a:ext>
                </a:extLst>
              </p:cNvPr>
              <p:cNvSpPr/>
              <p:nvPr/>
            </p:nvSpPr>
            <p:spPr>
              <a:xfrm>
                <a:off x="1432933" y="3656974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E620C88-C2AA-9B38-DE98-A9CB090112C4}"/>
                  </a:ext>
                </a:extLst>
              </p:cNvPr>
              <p:cNvSpPr/>
              <p:nvPr/>
            </p:nvSpPr>
            <p:spPr>
              <a:xfrm>
                <a:off x="1432933" y="4009496"/>
                <a:ext cx="358598" cy="35097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18D1F9-D4BB-9F82-800D-480D011AEEA4}"/>
                </a:ext>
              </a:extLst>
            </p:cNvPr>
            <p:cNvGrpSpPr/>
            <p:nvPr/>
          </p:nvGrpSpPr>
          <p:grpSpPr>
            <a:xfrm rot="5400000">
              <a:off x="1048003" y="1913319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6E8CC4C-F350-3760-A3A7-C7C855FE2919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2ED8BC-D6FC-D8EC-FB8B-0AFEB395EAE2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DF0E28-2338-2DE8-E563-419BE59AE48F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6ACAF02-8695-B876-618A-81308728B36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C1036F-89D1-7632-F7DE-B823055FD8E8}"/>
                </a:ext>
              </a:extLst>
            </p:cNvPr>
            <p:cNvGrpSpPr/>
            <p:nvPr/>
          </p:nvGrpSpPr>
          <p:grpSpPr>
            <a:xfrm rot="5400000">
              <a:off x="1048003" y="2104711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0DFAB5-6794-EB88-9744-98CB08E79BD1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3D91A2-6323-2E88-5213-54BB96EAE3C9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EBCDFD-3A72-B229-6621-672FFA3B02CE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45D3E74-B31E-5491-4079-A464A9286BC8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48C90B-2CB5-8C14-CAA6-15A2B950AB46}"/>
                </a:ext>
              </a:extLst>
            </p:cNvPr>
            <p:cNvGrpSpPr/>
            <p:nvPr/>
          </p:nvGrpSpPr>
          <p:grpSpPr>
            <a:xfrm rot="5400000">
              <a:off x="1048003" y="2296103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3B5016-917E-6EA8-BB72-8241B8FFD68C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0E9F23B-6871-B57F-1179-5A30F94D399A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E0D40C-55EB-EA75-8833-9C3B248E2B5B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DE6198-8FA3-302D-2F22-48576271C801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C1C085-3871-5708-1023-8AA56E18E6EC}"/>
                </a:ext>
              </a:extLst>
            </p:cNvPr>
            <p:cNvGrpSpPr/>
            <p:nvPr/>
          </p:nvGrpSpPr>
          <p:grpSpPr>
            <a:xfrm rot="5400000">
              <a:off x="1048003" y="2487495"/>
              <a:ext cx="139365" cy="411407"/>
              <a:chOff x="3118648" y="2028636"/>
              <a:chExt cx="457200" cy="1834856"/>
            </a:xfrm>
            <a:no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6FAAC0-9883-4689-33E6-A97A220A7566}"/>
                  </a:ext>
                </a:extLst>
              </p:cNvPr>
              <p:cNvSpPr/>
              <p:nvPr/>
            </p:nvSpPr>
            <p:spPr>
              <a:xfrm>
                <a:off x="3118648" y="2028636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146C42-0977-43A2-5505-C613F6E4A8B1}"/>
                  </a:ext>
                </a:extLst>
              </p:cNvPr>
              <p:cNvSpPr/>
              <p:nvPr/>
            </p:nvSpPr>
            <p:spPr>
              <a:xfrm>
                <a:off x="3118648" y="2487855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FBAEF53-2FA4-CA75-725A-29E07343BBDA}"/>
                  </a:ext>
                </a:extLst>
              </p:cNvPr>
              <p:cNvSpPr/>
              <p:nvPr/>
            </p:nvSpPr>
            <p:spPr>
              <a:xfrm>
                <a:off x="3118648" y="294707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BCE19AF-EB6A-E1DB-5E57-372A8168E7D5}"/>
                  </a:ext>
                </a:extLst>
              </p:cNvPr>
              <p:cNvSpPr/>
              <p:nvPr/>
            </p:nvSpPr>
            <p:spPr>
              <a:xfrm>
                <a:off x="3118648" y="340629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Content Placeholder 4" descr="A diagram of a process flow&#10;&#10;Description automatically generated">
            <a:extLst>
              <a:ext uri="{FF2B5EF4-FFF2-40B4-BE49-F238E27FC236}">
                <a16:creationId xmlns:a16="http://schemas.microsoft.com/office/drawing/2014/main" id="{737F1B44-EA4F-EB4D-CE1E-82A93B5B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20" y="1584652"/>
            <a:ext cx="1740242" cy="4856217"/>
          </a:xfr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C1B255B-7718-54BA-F478-915BF3CDEAA0}"/>
              </a:ext>
            </a:extLst>
          </p:cNvPr>
          <p:cNvGrpSpPr/>
          <p:nvPr/>
        </p:nvGrpSpPr>
        <p:grpSpPr>
          <a:xfrm>
            <a:off x="462425" y="1584652"/>
            <a:ext cx="3078479" cy="985538"/>
            <a:chOff x="131253" y="1758972"/>
            <a:chExt cx="3078479" cy="98553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FC3811-97B1-9FD5-245F-B7067CC0BE9E}"/>
                </a:ext>
              </a:extLst>
            </p:cNvPr>
            <p:cNvSpPr txBox="1"/>
            <p:nvPr/>
          </p:nvSpPr>
          <p:spPr>
            <a:xfrm>
              <a:off x="131253" y="2375178"/>
              <a:ext cx="200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Linear Classifier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6E4417F-B30F-B528-FBC9-E660529E6D92}"/>
                </a:ext>
              </a:extLst>
            </p:cNvPr>
            <p:cNvSpPr/>
            <p:nvPr/>
          </p:nvSpPr>
          <p:spPr>
            <a:xfrm>
              <a:off x="2002746" y="1758972"/>
              <a:ext cx="1206986" cy="93849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Arrow: Up 32">
            <a:extLst>
              <a:ext uri="{FF2B5EF4-FFF2-40B4-BE49-F238E27FC236}">
                <a16:creationId xmlns:a16="http://schemas.microsoft.com/office/drawing/2014/main" id="{570BCB3C-176C-6D45-74F7-3C4FCBE40D1D}"/>
              </a:ext>
            </a:extLst>
          </p:cNvPr>
          <p:cNvSpPr/>
          <p:nvPr/>
        </p:nvSpPr>
        <p:spPr>
          <a:xfrm>
            <a:off x="7919845" y="5029751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32">
            <a:extLst>
              <a:ext uri="{FF2B5EF4-FFF2-40B4-BE49-F238E27FC236}">
                <a16:creationId xmlns:a16="http://schemas.microsoft.com/office/drawing/2014/main" id="{BB7A1C2A-338B-6315-7CFC-C365D6FD790D}"/>
              </a:ext>
            </a:extLst>
          </p:cNvPr>
          <p:cNvSpPr/>
          <p:nvPr/>
        </p:nvSpPr>
        <p:spPr>
          <a:xfrm>
            <a:off x="7881912" y="3909378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1DEAA9-E0FA-00D3-EBC9-9234190B5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59734"/>
              </p:ext>
            </p:extLst>
          </p:nvPr>
        </p:nvGraphicFramePr>
        <p:xfrm>
          <a:off x="5715000" y="2463811"/>
          <a:ext cx="25783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20">
                  <a:extLst>
                    <a:ext uri="{9D8B030D-6E8A-4147-A177-3AD203B41FA5}">
                      <a16:colId xmlns:a16="http://schemas.microsoft.com/office/drawing/2014/main" val="3152722126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3128373007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2425999602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273910499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804477221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109486978"/>
                    </a:ext>
                  </a:extLst>
                </a:gridCol>
              </a:tblGrid>
              <a:tr h="226040">
                <a:tc>
                  <a:txBody>
                    <a:bodyPr/>
                    <a:lstStyle/>
                    <a:p>
                      <a:r>
                        <a:rPr lang="en-US" sz="140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935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E91557-B341-28AC-D082-F09AC495CB6D}"/>
              </a:ext>
            </a:extLst>
          </p:cNvPr>
          <p:cNvSpPr txBox="1"/>
          <p:nvPr/>
        </p:nvSpPr>
        <p:spPr>
          <a:xfrm>
            <a:off x="8393741" y="2377449"/>
            <a:ext cx="79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" name="Arrow: Up 32">
            <a:extLst>
              <a:ext uri="{FF2B5EF4-FFF2-40B4-BE49-F238E27FC236}">
                <a16:creationId xmlns:a16="http://schemas.microsoft.com/office/drawing/2014/main" id="{C605385D-403C-FFF8-0B8E-F9A38DD600D0}"/>
              </a:ext>
            </a:extLst>
          </p:cNvPr>
          <p:cNvSpPr/>
          <p:nvPr/>
        </p:nvSpPr>
        <p:spPr>
          <a:xfrm>
            <a:off x="7868137" y="2967690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9136F-C3B4-A62D-FC2B-CF14BFD2B17C}"/>
              </a:ext>
            </a:extLst>
          </p:cNvPr>
          <p:cNvSpPr txBox="1"/>
          <p:nvPr/>
        </p:nvSpPr>
        <p:spPr>
          <a:xfrm>
            <a:off x="10177467" y="2428399"/>
            <a:ext cx="235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 Class (Vocab size)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5EC5637-FB10-C516-2ABB-38BF7DBB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38677"/>
              </p:ext>
            </p:extLst>
          </p:nvPr>
        </p:nvGraphicFramePr>
        <p:xfrm>
          <a:off x="8776380" y="2460665"/>
          <a:ext cx="128916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20">
                  <a:extLst>
                    <a:ext uri="{9D8B030D-6E8A-4147-A177-3AD203B41FA5}">
                      <a16:colId xmlns:a16="http://schemas.microsoft.com/office/drawing/2014/main" val="2532099714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920964166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254718544"/>
                    </a:ext>
                  </a:extLst>
                </a:gridCol>
              </a:tblGrid>
              <a:tr h="226040">
                <a:tc>
                  <a:txBody>
                    <a:bodyPr/>
                    <a:lstStyle/>
                    <a:p>
                      <a:r>
                        <a:rPr lang="en-US" sz="140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87447"/>
                  </a:ext>
                </a:extLst>
              </a:tr>
            </a:tbl>
          </a:graphicData>
        </a:graphic>
      </p:graphicFrame>
      <p:sp>
        <p:nvSpPr>
          <p:cNvPr id="53" name="Arrow: Up 32">
            <a:extLst>
              <a:ext uri="{FF2B5EF4-FFF2-40B4-BE49-F238E27FC236}">
                <a16:creationId xmlns:a16="http://schemas.microsoft.com/office/drawing/2014/main" id="{BD2186DC-D582-0C99-4BC6-ED9669846A00}"/>
              </a:ext>
            </a:extLst>
          </p:cNvPr>
          <p:cNvSpPr/>
          <p:nvPr/>
        </p:nvSpPr>
        <p:spPr>
          <a:xfrm>
            <a:off x="7868136" y="2053897"/>
            <a:ext cx="322217" cy="2177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565CDB-F147-2F6E-EBC1-852A52BC8557}"/>
              </a:ext>
            </a:extLst>
          </p:cNvPr>
          <p:cNvSpPr txBox="1"/>
          <p:nvPr/>
        </p:nvSpPr>
        <p:spPr>
          <a:xfrm>
            <a:off x="6464836" y="1592565"/>
            <a:ext cx="38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Index = 4, associated word is </a:t>
            </a:r>
            <a:r>
              <a:rPr lang="en-US" b="1"/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4116965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F41E-930A-392C-C9FE-E9D6D09C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74418-494D-2E7B-C51C-60B187CF7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67826"/>
              </p:ext>
            </p:extLst>
          </p:nvPr>
        </p:nvGraphicFramePr>
        <p:xfrm>
          <a:off x="3239112" y="2630556"/>
          <a:ext cx="25783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20">
                  <a:extLst>
                    <a:ext uri="{9D8B030D-6E8A-4147-A177-3AD203B41FA5}">
                      <a16:colId xmlns:a16="http://schemas.microsoft.com/office/drawing/2014/main" val="3152722126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3128373007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2425999602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273910499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804477221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109486978"/>
                    </a:ext>
                  </a:extLst>
                </a:gridCol>
              </a:tblGrid>
              <a:tr h="226040"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935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27C532-AE0D-E87F-4016-C7E861A21E2B}"/>
              </a:ext>
            </a:extLst>
          </p:cNvPr>
          <p:cNvSpPr txBox="1"/>
          <p:nvPr/>
        </p:nvSpPr>
        <p:spPr>
          <a:xfrm>
            <a:off x="5917853" y="2544194"/>
            <a:ext cx="79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134B77-6EF0-D604-EBF3-3C89FD65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9587"/>
              </p:ext>
            </p:extLst>
          </p:nvPr>
        </p:nvGraphicFramePr>
        <p:xfrm>
          <a:off x="6300492" y="2627410"/>
          <a:ext cx="128916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20">
                  <a:extLst>
                    <a:ext uri="{9D8B030D-6E8A-4147-A177-3AD203B41FA5}">
                      <a16:colId xmlns:a16="http://schemas.microsoft.com/office/drawing/2014/main" val="2532099714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920964166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254718544"/>
                    </a:ext>
                  </a:extLst>
                </a:gridCol>
              </a:tblGrid>
              <a:tr h="226040"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874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2FABB2-BBC3-3D94-3414-4E729937D60E}"/>
              </a:ext>
            </a:extLst>
          </p:cNvPr>
          <p:cNvSpPr txBox="1"/>
          <p:nvPr/>
        </p:nvSpPr>
        <p:spPr>
          <a:xfrm>
            <a:off x="920819" y="2627410"/>
            <a:ext cx="212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Desired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4C38C-06C7-8C89-C1C8-C0D64B37D9F6}"/>
              </a:ext>
            </a:extLst>
          </p:cNvPr>
          <p:cNvSpPr txBox="1"/>
          <p:nvPr/>
        </p:nvSpPr>
        <p:spPr>
          <a:xfrm>
            <a:off x="4983011" y="2281436"/>
            <a:ext cx="432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Hi</a:t>
            </a: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427721-3CD9-E115-1200-3039789A8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95396"/>
              </p:ext>
            </p:extLst>
          </p:nvPr>
        </p:nvGraphicFramePr>
        <p:xfrm>
          <a:off x="3239112" y="3704400"/>
          <a:ext cx="25783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20">
                  <a:extLst>
                    <a:ext uri="{9D8B030D-6E8A-4147-A177-3AD203B41FA5}">
                      <a16:colId xmlns:a16="http://schemas.microsoft.com/office/drawing/2014/main" val="3152722126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3128373007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2425999602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273910499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804477221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109486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935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80DE41-5674-1E87-2067-6BFFACFCC1C6}"/>
              </a:ext>
            </a:extLst>
          </p:cNvPr>
          <p:cNvSpPr txBox="1"/>
          <p:nvPr/>
        </p:nvSpPr>
        <p:spPr>
          <a:xfrm>
            <a:off x="5917853" y="3618038"/>
            <a:ext cx="79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13AAA8-DFE3-D554-D588-C48981803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15521"/>
              </p:ext>
            </p:extLst>
          </p:nvPr>
        </p:nvGraphicFramePr>
        <p:xfrm>
          <a:off x="6300492" y="3701254"/>
          <a:ext cx="128916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20">
                  <a:extLst>
                    <a:ext uri="{9D8B030D-6E8A-4147-A177-3AD203B41FA5}">
                      <a16:colId xmlns:a16="http://schemas.microsoft.com/office/drawing/2014/main" val="2532099714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920964166"/>
                    </a:ext>
                  </a:extLst>
                </a:gridCol>
                <a:gridCol w="429720">
                  <a:extLst>
                    <a:ext uri="{9D8B030D-6E8A-4147-A177-3AD203B41FA5}">
                      <a16:colId xmlns:a16="http://schemas.microsoft.com/office/drawing/2014/main" val="1254718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8744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BC77950-6018-8FFC-DD1F-0D8566FBBCDC}"/>
              </a:ext>
            </a:extLst>
          </p:cNvPr>
          <p:cNvSpPr txBox="1"/>
          <p:nvPr/>
        </p:nvSpPr>
        <p:spPr>
          <a:xfrm>
            <a:off x="453517" y="3688753"/>
            <a:ext cx="267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Untrained Model 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29310-1F09-0B08-4C93-DE1C19ADD2FD}"/>
              </a:ext>
            </a:extLst>
          </p:cNvPr>
          <p:cNvSpPr txBox="1"/>
          <p:nvPr/>
        </p:nvSpPr>
        <p:spPr>
          <a:xfrm>
            <a:off x="6654539" y="3365904"/>
            <a:ext cx="61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Bye</a:t>
            </a:r>
            <a:endParaRPr lang="en-US"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C290CFEA-6170-61D5-1E65-ED32341646F3}"/>
              </a:ext>
            </a:extLst>
          </p:cNvPr>
          <p:cNvCxnSpPr>
            <a:cxnSpLocks/>
          </p:cNvCxnSpPr>
          <p:nvPr/>
        </p:nvCxnSpPr>
        <p:spPr>
          <a:xfrm flipV="1">
            <a:off x="8072712" y="2757009"/>
            <a:ext cx="12700" cy="1073844"/>
          </a:xfrm>
          <a:prstGeom prst="curvedConnector3">
            <a:avLst>
              <a:gd name="adj1" fmla="val 1189564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A89E32-EA0C-D1B9-8A0B-DDDE51C4FD1F}"/>
              </a:ext>
            </a:extLst>
          </p:cNvPr>
          <p:cNvSpPr txBox="1"/>
          <p:nvPr/>
        </p:nvSpPr>
        <p:spPr>
          <a:xfrm>
            <a:off x="9641860" y="2812076"/>
            <a:ext cx="220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Compare the two distribution and compute the loss.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CE548B-D9B6-C4E2-2DD8-07A7BCE50E2E}"/>
              </a:ext>
            </a:extLst>
          </p:cNvPr>
          <p:cNvGrpSpPr/>
          <p:nvPr/>
        </p:nvGrpSpPr>
        <p:grpSpPr>
          <a:xfrm>
            <a:off x="920819" y="3735406"/>
            <a:ext cx="10933251" cy="1672875"/>
            <a:chOff x="920819" y="3735406"/>
            <a:chExt cx="10933251" cy="167287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FBC067-0ED2-71C2-1E9F-A2DE453D295D}"/>
                </a:ext>
              </a:extLst>
            </p:cNvPr>
            <p:cNvSpPr/>
            <p:nvPr/>
          </p:nvSpPr>
          <p:spPr>
            <a:xfrm>
              <a:off x="7780138" y="4778923"/>
              <a:ext cx="1861722" cy="629358"/>
            </a:xfrm>
            <a:prstGeom prst="ellipse">
              <a:avLst/>
            </a:prstGeom>
            <a:noFill/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Loss Score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530890-A408-328A-28CF-686B9A312ADE}"/>
                </a:ext>
              </a:extLst>
            </p:cNvPr>
            <p:cNvSpPr/>
            <p:nvPr/>
          </p:nvSpPr>
          <p:spPr>
            <a:xfrm>
              <a:off x="4515484" y="4905886"/>
              <a:ext cx="1674504" cy="3754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Optimizer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1B0986-9D14-B269-9FCA-95F46751C044}"/>
                </a:ext>
              </a:extLst>
            </p:cNvPr>
            <p:cNvSpPr txBox="1"/>
            <p:nvPr/>
          </p:nvSpPr>
          <p:spPr>
            <a:xfrm>
              <a:off x="920819" y="4888598"/>
              <a:ext cx="2004516" cy="410008"/>
            </a:xfrm>
            <a:prstGeom prst="rect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en-US" sz="1600"/>
                <a:t>Parameter  Update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A9E67A-9FB0-E178-802D-A46CEC691A30}"/>
                </a:ext>
              </a:extLst>
            </p:cNvPr>
            <p:cNvCxnSpPr>
              <a:cxnSpLocks/>
              <a:stCxn id="21" idx="2"/>
              <a:endCxn id="22" idx="6"/>
            </p:cNvCxnSpPr>
            <p:nvPr/>
          </p:nvCxnSpPr>
          <p:spPr>
            <a:xfrm flipH="1">
              <a:off x="6189988" y="5093602"/>
              <a:ext cx="159015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22D491-E500-AF17-8C67-08DE6131B10D}"/>
                </a:ext>
              </a:extLst>
            </p:cNvPr>
            <p:cNvCxnSpPr>
              <a:cxnSpLocks/>
              <a:stCxn id="22" idx="2"/>
              <a:endCxn id="23" idx="3"/>
            </p:cNvCxnSpPr>
            <p:nvPr/>
          </p:nvCxnSpPr>
          <p:spPr>
            <a:xfrm flipH="1">
              <a:off x="2925335" y="5093602"/>
              <a:ext cx="159014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DC2765-DEC3-0CF4-EB5F-9E0D49BF7569}"/>
                </a:ext>
              </a:extLst>
            </p:cNvPr>
            <p:cNvCxnSpPr>
              <a:cxnSpLocks/>
              <a:stCxn id="20" idx="2"/>
              <a:endCxn id="21" idx="6"/>
            </p:cNvCxnSpPr>
            <p:nvPr/>
          </p:nvCxnSpPr>
          <p:spPr>
            <a:xfrm flipH="1">
              <a:off x="9641860" y="3735406"/>
              <a:ext cx="1100483" cy="13581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2407CA-08EF-56D2-82E2-BF50D3151F6E}"/>
                </a:ext>
              </a:extLst>
            </p:cNvPr>
            <p:cNvSpPr txBox="1"/>
            <p:nvPr/>
          </p:nvSpPr>
          <p:spPr>
            <a:xfrm>
              <a:off x="10197551" y="4342764"/>
              <a:ext cx="1656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CE or </a:t>
              </a:r>
            </a:p>
            <a:p>
              <a:r>
                <a:rPr lang="en-US"/>
                <a:t>KL-divergence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6" descr="A diagram of a process&#10;&#10;Description automatically generated">
            <a:extLst>
              <a:ext uri="{FF2B5EF4-FFF2-40B4-BE49-F238E27FC236}">
                <a16:creationId xmlns:a16="http://schemas.microsoft.com/office/drawing/2014/main" id="{16979F17-710E-17BB-0C82-4E70E354D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508" y="1104971"/>
            <a:ext cx="3791722" cy="5100637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5E16562-9D40-9B49-0D6C-027A4FCC3007}"/>
              </a:ext>
            </a:extLst>
          </p:cNvPr>
          <p:cNvSpPr/>
          <p:nvPr/>
        </p:nvSpPr>
        <p:spPr>
          <a:xfrm>
            <a:off x="3846443" y="6000724"/>
            <a:ext cx="3228100" cy="25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F639B3-003A-B4BB-AFED-4D2B9F138304}"/>
              </a:ext>
            </a:extLst>
          </p:cNvPr>
          <p:cNvSpPr/>
          <p:nvPr/>
        </p:nvSpPr>
        <p:spPr>
          <a:xfrm>
            <a:off x="2941982" y="878682"/>
            <a:ext cx="975684" cy="4385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ECBC6A-9283-91CE-6046-0AE888E1F558}"/>
              </a:ext>
            </a:extLst>
          </p:cNvPr>
          <p:cNvGrpSpPr/>
          <p:nvPr/>
        </p:nvGrpSpPr>
        <p:grpSpPr>
          <a:xfrm>
            <a:off x="5876487" y="1324241"/>
            <a:ext cx="1975028" cy="5513266"/>
            <a:chOff x="5876487" y="1324241"/>
            <a:chExt cx="1975028" cy="5513266"/>
          </a:xfrm>
        </p:grpSpPr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D2A8E3C7-0EEF-6BA5-CC90-4E1113E1F8FE}"/>
                </a:ext>
              </a:extLst>
            </p:cNvPr>
            <p:cNvCxnSpPr>
              <a:cxnSpLocks/>
            </p:cNvCxnSpPr>
            <p:nvPr/>
          </p:nvCxnSpPr>
          <p:spPr>
            <a:xfrm>
              <a:off x="6351764" y="1324241"/>
              <a:ext cx="12700" cy="4370666"/>
            </a:xfrm>
            <a:prstGeom prst="curvedConnector3">
              <a:avLst>
                <a:gd name="adj1" fmla="val 13695654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935AEB-AE76-208C-C8E5-4F8B4BF06C22}"/>
                </a:ext>
              </a:extLst>
            </p:cNvPr>
            <p:cNvSpPr txBox="1"/>
            <p:nvPr/>
          </p:nvSpPr>
          <p:spPr>
            <a:xfrm>
              <a:off x="5876487" y="5914177"/>
              <a:ext cx="1975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Feed previous output into the decoder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EE9D808-3424-08FB-4889-BCE65BE83F70}"/>
              </a:ext>
            </a:extLst>
          </p:cNvPr>
          <p:cNvSpPr txBox="1"/>
          <p:nvPr/>
        </p:nvSpPr>
        <p:spPr>
          <a:xfrm>
            <a:off x="5223930" y="776172"/>
            <a:ext cx="40426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highlight>
                  <a:srgbClr val="FFFFFF"/>
                </a:highlight>
                <a:latin typeface="source-serif-pro"/>
              </a:rPr>
              <a:t>P</a:t>
            </a:r>
            <a:r>
              <a:rPr lang="en-US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highlight>
                  <a:srgbClr val="FFFFFF"/>
                </a:highlight>
                <a:latin typeface="source-serif-pro"/>
              </a:rPr>
              <a:t>redicting next word one at a time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A7B6A-B6EC-5BFF-C385-ACAA41F1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142823"/>
            <a:ext cx="7901560" cy="1325563"/>
          </a:xfrm>
        </p:spPr>
        <p:txBody>
          <a:bodyPr/>
          <a:lstStyle/>
          <a:p>
            <a:r>
              <a:rPr lang="en-US"/>
              <a:t>Text Generation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13C0320-1509-CAAF-B7BD-120221830F63}"/>
              </a:ext>
            </a:extLst>
          </p:cNvPr>
          <p:cNvGrpSpPr/>
          <p:nvPr/>
        </p:nvGrpSpPr>
        <p:grpSpPr>
          <a:xfrm>
            <a:off x="4269053" y="2094201"/>
            <a:ext cx="1040554" cy="728327"/>
            <a:chOff x="4269053" y="2094201"/>
            <a:chExt cx="1040554" cy="72832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EF0F45D-10D5-CFB7-29BA-32E12C81A08C}"/>
                </a:ext>
              </a:extLst>
            </p:cNvPr>
            <p:cNvGrpSpPr/>
            <p:nvPr/>
          </p:nvGrpSpPr>
          <p:grpSpPr>
            <a:xfrm rot="16200000">
              <a:off x="4473946" y="1889308"/>
              <a:ext cx="411407" cy="821193"/>
              <a:chOff x="9365306" y="5251114"/>
              <a:chExt cx="411407" cy="82119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0F4AEFB-A43D-6D53-71D6-36EF954F4559}"/>
                  </a:ext>
                </a:extLst>
              </p:cNvPr>
              <p:cNvGrpSpPr/>
              <p:nvPr/>
            </p:nvGrpSpPr>
            <p:grpSpPr>
              <a:xfrm rot="5400000">
                <a:off x="9501327" y="5115093"/>
                <a:ext cx="139365" cy="411407"/>
                <a:chOff x="1432933" y="2951931"/>
                <a:chExt cx="358598" cy="1408537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2A58432-1F8F-C633-AE14-D999180CF776}"/>
                    </a:ext>
                  </a:extLst>
                </p:cNvPr>
                <p:cNvSpPr/>
                <p:nvPr/>
              </p:nvSpPr>
              <p:spPr>
                <a:xfrm>
                  <a:off x="1432933" y="2951931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DEB8C6F-05F0-35C5-BB70-036211B47444}"/>
                    </a:ext>
                  </a:extLst>
                </p:cNvPr>
                <p:cNvSpPr/>
                <p:nvPr/>
              </p:nvSpPr>
              <p:spPr>
                <a:xfrm>
                  <a:off x="1432933" y="3304453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F4EFE04-50AB-AF3C-5906-065DDAB54459}"/>
                    </a:ext>
                  </a:extLst>
                </p:cNvPr>
                <p:cNvSpPr/>
                <p:nvPr/>
              </p:nvSpPr>
              <p:spPr>
                <a:xfrm>
                  <a:off x="1432933" y="3656974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EBB3BF7-B2AE-1FE4-11D8-0096FDBE254F}"/>
                    </a:ext>
                  </a:extLst>
                </p:cNvPr>
                <p:cNvSpPr/>
                <p:nvPr/>
              </p:nvSpPr>
              <p:spPr>
                <a:xfrm>
                  <a:off x="1432933" y="4009496"/>
                  <a:ext cx="358598" cy="350972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FD55B4B-60A8-7F76-60EA-9D0C4DA54464}"/>
                  </a:ext>
                </a:extLst>
              </p:cNvPr>
              <p:cNvGrpSpPr/>
              <p:nvPr/>
            </p:nvGrpSpPr>
            <p:grpSpPr>
              <a:xfrm rot="5400000">
                <a:off x="9501327" y="5351367"/>
                <a:ext cx="139365" cy="411407"/>
                <a:chOff x="3118648" y="2028636"/>
                <a:chExt cx="457200" cy="183485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55F6BAC-7A6D-0D4C-94C3-C181F2C9DA2C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BEFF04D-4B52-BB68-344B-033215A70DFD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E098389-0008-C0CA-D8DA-7682FF62827B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1FA6E07-ABAA-DD85-EB2C-6DD6A6811975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A3190EF-B223-5639-93CC-4E28F64ACE54}"/>
                  </a:ext>
                </a:extLst>
              </p:cNvPr>
              <p:cNvGrpSpPr/>
              <p:nvPr/>
            </p:nvGrpSpPr>
            <p:grpSpPr>
              <a:xfrm rot="5400000">
                <a:off x="9501327" y="5575043"/>
                <a:ext cx="139365" cy="411407"/>
                <a:chOff x="3118648" y="2028636"/>
                <a:chExt cx="457200" cy="183485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EE5AE92-769D-B8C9-1A29-EAF84BA298FD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424F76E-E048-A22E-F3AF-A5E47D7EB24A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303D34A-5435-9C8F-DA67-5F2A7750B6FB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E452CF0-F803-9468-C85D-09F49AF3A194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B8DA83A-81A6-B055-B3C5-E23A346D2F05}"/>
                  </a:ext>
                </a:extLst>
              </p:cNvPr>
              <p:cNvGrpSpPr/>
              <p:nvPr/>
            </p:nvGrpSpPr>
            <p:grpSpPr>
              <a:xfrm rot="5400000">
                <a:off x="9501327" y="5796921"/>
                <a:ext cx="139365" cy="411407"/>
                <a:chOff x="3118648" y="2028636"/>
                <a:chExt cx="457200" cy="183485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37541-33A5-648E-58FB-5596C18FC5EF}"/>
                    </a:ext>
                  </a:extLst>
                </p:cNvPr>
                <p:cNvSpPr/>
                <p:nvPr/>
              </p:nvSpPr>
              <p:spPr>
                <a:xfrm>
                  <a:off x="3118648" y="2028636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580ED2-598A-C834-132F-186E1337DA1A}"/>
                    </a:ext>
                  </a:extLst>
                </p:cNvPr>
                <p:cNvSpPr/>
                <p:nvPr/>
              </p:nvSpPr>
              <p:spPr>
                <a:xfrm>
                  <a:off x="3118648" y="2487855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B962AD8-BCC5-E8CA-80BA-0FB8245C9B7E}"/>
                    </a:ext>
                  </a:extLst>
                </p:cNvPr>
                <p:cNvSpPr/>
                <p:nvPr/>
              </p:nvSpPr>
              <p:spPr>
                <a:xfrm>
                  <a:off x="3118648" y="2947073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78F2C72-2CC2-1088-4F67-3DD667EAF545}"/>
                    </a:ext>
                  </a:extLst>
                </p:cNvPr>
                <p:cNvSpPr/>
                <p:nvPr/>
              </p:nvSpPr>
              <p:spPr>
                <a:xfrm>
                  <a:off x="3118648" y="3406292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23165F-08DA-A0C1-54D7-2899C3F36D32}"/>
                </a:ext>
              </a:extLst>
            </p:cNvPr>
            <p:cNvCxnSpPr/>
            <p:nvPr/>
          </p:nvCxnSpPr>
          <p:spPr>
            <a:xfrm flipV="1">
              <a:off x="4769076" y="2563595"/>
              <a:ext cx="0" cy="2425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6DC2032-4A5E-8F3C-DACB-86387D77EA7F}"/>
                </a:ext>
              </a:extLst>
            </p:cNvPr>
            <p:cNvCxnSpPr>
              <a:cxnSpLocks/>
            </p:cNvCxnSpPr>
            <p:nvPr/>
          </p:nvCxnSpPr>
          <p:spPr>
            <a:xfrm>
              <a:off x="4887815" y="2584580"/>
              <a:ext cx="421792" cy="23794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5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6" descr="A diagram of a process&#10;&#10;Description automatically generated">
            <a:extLst>
              <a:ext uri="{FF2B5EF4-FFF2-40B4-BE49-F238E27FC236}">
                <a16:creationId xmlns:a16="http://schemas.microsoft.com/office/drawing/2014/main" id="{16979F17-710E-17BB-0C82-4E70E354D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508" y="1104971"/>
            <a:ext cx="3791722" cy="5100637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5E16562-9D40-9B49-0D6C-027A4FCC3007}"/>
              </a:ext>
            </a:extLst>
          </p:cNvPr>
          <p:cNvSpPr/>
          <p:nvPr/>
        </p:nvSpPr>
        <p:spPr>
          <a:xfrm>
            <a:off x="3846443" y="6000724"/>
            <a:ext cx="3228100" cy="25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F639B3-003A-B4BB-AFED-4D2B9F138304}"/>
              </a:ext>
            </a:extLst>
          </p:cNvPr>
          <p:cNvSpPr/>
          <p:nvPr/>
        </p:nvSpPr>
        <p:spPr>
          <a:xfrm>
            <a:off x="2941982" y="878682"/>
            <a:ext cx="975684" cy="4385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A7B6A-B6EC-5BFF-C385-ACAA41F1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142823"/>
            <a:ext cx="7901560" cy="1325563"/>
          </a:xfrm>
        </p:spPr>
        <p:txBody>
          <a:bodyPr/>
          <a:lstStyle/>
          <a:p>
            <a:r>
              <a:rPr lang="en-US"/>
              <a:t>Text Generation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CF2BF-772C-0452-57A1-A514C9BA1B39}"/>
              </a:ext>
            </a:extLst>
          </p:cNvPr>
          <p:cNvSpPr txBox="1"/>
          <p:nvPr/>
        </p:nvSpPr>
        <p:spPr>
          <a:xfrm>
            <a:off x="3446701" y="5794652"/>
            <a:ext cx="15413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How are you?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265B8-040D-9536-C1C5-2AF135A0552A}"/>
              </a:ext>
            </a:extLst>
          </p:cNvPr>
          <p:cNvSpPr txBox="1"/>
          <p:nvPr/>
        </p:nvSpPr>
        <p:spPr>
          <a:xfrm>
            <a:off x="5800234" y="632603"/>
            <a:ext cx="249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A7C6E1-A3DA-E8FC-6842-1702E3BFE115}"/>
              </a:ext>
            </a:extLst>
          </p:cNvPr>
          <p:cNvGrpSpPr/>
          <p:nvPr/>
        </p:nvGrpSpPr>
        <p:grpSpPr>
          <a:xfrm>
            <a:off x="6351764" y="1324241"/>
            <a:ext cx="2866058" cy="4370666"/>
            <a:chOff x="6351764" y="1324241"/>
            <a:chExt cx="2866058" cy="4370666"/>
          </a:xfrm>
        </p:grpSpPr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D2A8E3C7-0EEF-6BA5-CC90-4E1113E1F8FE}"/>
                </a:ext>
              </a:extLst>
            </p:cNvPr>
            <p:cNvCxnSpPr>
              <a:cxnSpLocks/>
            </p:cNvCxnSpPr>
            <p:nvPr/>
          </p:nvCxnSpPr>
          <p:spPr>
            <a:xfrm>
              <a:off x="6351764" y="1324241"/>
              <a:ext cx="12700" cy="4370666"/>
            </a:xfrm>
            <a:prstGeom prst="curvedConnector3">
              <a:avLst>
                <a:gd name="adj1" fmla="val 13695654"/>
              </a:avLst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F81FB6-4F0D-7096-1BC7-E2F8EAAFDBB3}"/>
                </a:ext>
              </a:extLst>
            </p:cNvPr>
            <p:cNvSpPr txBox="1"/>
            <p:nvPr/>
          </p:nvSpPr>
          <p:spPr>
            <a:xfrm>
              <a:off x="7074543" y="3088223"/>
              <a:ext cx="2143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Previous </a:t>
              </a:r>
            </a:p>
            <a:p>
              <a:r>
                <a:rPr lang="en-US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Output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6607F2-07CE-96AE-FCD5-347BC21104D9}"/>
              </a:ext>
            </a:extLst>
          </p:cNvPr>
          <p:cNvSpPr txBox="1"/>
          <p:nvPr/>
        </p:nvSpPr>
        <p:spPr>
          <a:xfrm>
            <a:off x="6945693" y="5837999"/>
            <a:ext cx="5456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66E5A-91E2-01F7-63C6-9E1B876DAA28}"/>
              </a:ext>
            </a:extLst>
          </p:cNvPr>
          <p:cNvSpPr txBox="1"/>
          <p:nvPr/>
        </p:nvSpPr>
        <p:spPr>
          <a:xfrm>
            <a:off x="7629875" y="5837999"/>
            <a:ext cx="8050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DC2DC-261F-8CAF-060D-6436542C48C6}"/>
              </a:ext>
            </a:extLst>
          </p:cNvPr>
          <p:cNvSpPr txBox="1"/>
          <p:nvPr/>
        </p:nvSpPr>
        <p:spPr>
          <a:xfrm>
            <a:off x="8532421" y="5837999"/>
            <a:ext cx="8050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great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A0B35-30D5-CDCE-D0F5-EDFA8164294B}"/>
              </a:ext>
            </a:extLst>
          </p:cNvPr>
          <p:cNvSpPr txBox="1"/>
          <p:nvPr/>
        </p:nvSpPr>
        <p:spPr>
          <a:xfrm>
            <a:off x="5432867" y="5837999"/>
            <a:ext cx="9839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&lt;Start&gt;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43A3FE-B2EA-8842-D283-FF2E9ACDEF1C}"/>
              </a:ext>
            </a:extLst>
          </p:cNvPr>
          <p:cNvSpPr txBox="1"/>
          <p:nvPr/>
        </p:nvSpPr>
        <p:spPr>
          <a:xfrm>
            <a:off x="6523147" y="5836276"/>
            <a:ext cx="249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F2173-C4F6-C745-2BB6-265FD2312E9C}"/>
              </a:ext>
            </a:extLst>
          </p:cNvPr>
          <p:cNvSpPr txBox="1"/>
          <p:nvPr/>
        </p:nvSpPr>
        <p:spPr>
          <a:xfrm>
            <a:off x="5652036" y="632603"/>
            <a:ext cx="5456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96C97-1014-60B9-D321-9CEA21B71573}"/>
              </a:ext>
            </a:extLst>
          </p:cNvPr>
          <p:cNvSpPr txBox="1"/>
          <p:nvPr/>
        </p:nvSpPr>
        <p:spPr>
          <a:xfrm>
            <a:off x="5553037" y="632603"/>
            <a:ext cx="8050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doing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887E87-06D3-4710-FC06-18547D8AE7EA}"/>
              </a:ext>
            </a:extLst>
          </p:cNvPr>
          <p:cNvSpPr txBox="1"/>
          <p:nvPr/>
        </p:nvSpPr>
        <p:spPr>
          <a:xfrm>
            <a:off x="5522299" y="620938"/>
            <a:ext cx="8050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great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8EFF6-B45F-84B7-221D-63CDC99A9218}"/>
              </a:ext>
            </a:extLst>
          </p:cNvPr>
          <p:cNvSpPr txBox="1"/>
          <p:nvPr/>
        </p:nvSpPr>
        <p:spPr>
          <a:xfrm>
            <a:off x="9646924" y="63483"/>
            <a:ext cx="5456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8A1FBC-4762-E520-33AE-D159A717C85E}"/>
              </a:ext>
            </a:extLst>
          </p:cNvPr>
          <p:cNvSpPr txBox="1"/>
          <p:nvPr/>
        </p:nvSpPr>
        <p:spPr>
          <a:xfrm>
            <a:off x="10331106" y="63483"/>
            <a:ext cx="80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doing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A45D99-CEEB-00C6-F46B-54FF79D9CE3E}"/>
              </a:ext>
            </a:extLst>
          </p:cNvPr>
          <p:cNvSpPr txBox="1"/>
          <p:nvPr/>
        </p:nvSpPr>
        <p:spPr>
          <a:xfrm>
            <a:off x="11233652" y="63483"/>
            <a:ext cx="80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great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64B99F-B4EC-4190-6DFF-4B6EBEBE99F5}"/>
              </a:ext>
            </a:extLst>
          </p:cNvPr>
          <p:cNvSpPr txBox="1"/>
          <p:nvPr/>
        </p:nvSpPr>
        <p:spPr>
          <a:xfrm>
            <a:off x="9224378" y="61760"/>
            <a:ext cx="249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EC9303-4DC7-CFF6-F2AB-A8CCBCBDE6B8}"/>
              </a:ext>
            </a:extLst>
          </p:cNvPr>
          <p:cNvSpPr txBox="1"/>
          <p:nvPr/>
        </p:nvSpPr>
        <p:spPr>
          <a:xfrm>
            <a:off x="6950340" y="61760"/>
            <a:ext cx="241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Predicted Output:</a:t>
            </a:r>
          </a:p>
        </p:txBody>
      </p:sp>
    </p:spTree>
    <p:extLst>
      <p:ext uri="{BB962C8B-B14F-4D97-AF65-F5344CB8AC3E}">
        <p14:creationId xmlns:p14="http://schemas.microsoft.com/office/powerpoint/2010/main" val="9825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4" grpId="0" animBg="1"/>
      <p:bldP spid="15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7" grpId="0" animBg="1"/>
      <p:bldP spid="29" grpId="0" animBg="1"/>
      <p:bldP spid="32" grpId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9DF2-3DFC-9FA5-6B30-E47F3AFF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 Transformer (</a:t>
            </a:r>
            <a:r>
              <a:rPr lang="en-US" err="1"/>
              <a:t>ViT</a:t>
            </a:r>
            <a:r>
              <a:rPr lang="en-US"/>
              <a:t>)</a:t>
            </a:r>
          </a:p>
        </p:txBody>
      </p:sp>
      <p:pic>
        <p:nvPicPr>
          <p:cNvPr id="4" name="Content Placeholder 3" descr="A diagram of a transformer&#10;&#10;Description automatically generated">
            <a:extLst>
              <a:ext uri="{FF2B5EF4-FFF2-40B4-BE49-F238E27FC236}">
                <a16:creationId xmlns:a16="http://schemas.microsoft.com/office/drawing/2014/main" id="{D72327B0-8DA9-EC9E-936F-ED2C4578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800" y="1362841"/>
            <a:ext cx="8566583" cy="536271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D87E6-BD75-F21E-88B5-F446AF811FCB}"/>
              </a:ext>
            </a:extLst>
          </p:cNvPr>
          <p:cNvSpPr txBox="1"/>
          <p:nvPr/>
        </p:nvSpPr>
        <p:spPr>
          <a:xfrm>
            <a:off x="9553832" y="639771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aseline="30000"/>
              <a:t>Dosovitskiy, Alexey, et al.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114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84E0-78DC-A74F-0CFE-E0617DCB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3401-4D0D-2573-D713-85550B7E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66" y="162210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Vaswani, Ashish, et al. "Attention is all you need." Advances in neural information processing systems 30 (2017).</a:t>
            </a:r>
          </a:p>
          <a:p>
            <a:r>
              <a:rPr lang="en-US" err="1">
                <a:ea typeface="+mn-lt"/>
                <a:cs typeface="+mn-lt"/>
              </a:rPr>
              <a:t>Dosovitskiy</a:t>
            </a:r>
            <a:r>
              <a:rPr lang="en-US">
                <a:ea typeface="+mn-lt"/>
                <a:cs typeface="+mn-lt"/>
              </a:rPr>
              <a:t>, Alexey, et al. "An image is worth 16x16 words: Transformers for image recognition at scale." </a:t>
            </a:r>
            <a:r>
              <a:rPr lang="en-US" err="1">
                <a:ea typeface="+mn-lt"/>
                <a:cs typeface="+mn-lt"/>
              </a:rPr>
              <a:t>arXiv</a:t>
            </a:r>
            <a:r>
              <a:rPr lang="en-US">
                <a:ea typeface="+mn-lt"/>
                <a:cs typeface="+mn-lt"/>
              </a:rPr>
              <a:t> preprint arXiv:2010.11929 (2020).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https://towardsdatascience.com/illustrated-guide-to-transformers-step-by-step-explanation-f74876522bc0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9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81A1-2FD2-66FA-0F70-450B7445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13388" cy="1325563"/>
          </a:xfrm>
        </p:spPr>
        <p:txBody>
          <a:bodyPr/>
          <a:lstStyle/>
          <a:p>
            <a:r>
              <a:rPr lang="en-US" dirty="0"/>
              <a:t>Transformer for protein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38E2-67BC-F551-23BB-256A34740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422-8D14-ADDD-EEB0-E96D448CF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Transformer to study T Cell Receptors</a:t>
            </a:r>
          </a:p>
        </p:txBody>
      </p:sp>
    </p:spTree>
    <p:extLst>
      <p:ext uri="{BB962C8B-B14F-4D97-AF65-F5344CB8AC3E}">
        <p14:creationId xmlns:p14="http://schemas.microsoft.com/office/powerpoint/2010/main" val="2910830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ell division&#10;&#10;Description automatically generated">
            <a:extLst>
              <a:ext uri="{FF2B5EF4-FFF2-40B4-BE49-F238E27FC236}">
                <a16:creationId xmlns:a16="http://schemas.microsoft.com/office/drawing/2014/main" id="{EDFD45C1-6A59-D0F6-0A7F-97F3B105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4" y="971628"/>
            <a:ext cx="9626025" cy="5123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8C2ED-0B72-85DE-1A4F-FDFA79AD071D}"/>
              </a:ext>
            </a:extLst>
          </p:cNvPr>
          <p:cNvSpPr txBox="1"/>
          <p:nvPr/>
        </p:nvSpPr>
        <p:spPr>
          <a:xfrm>
            <a:off x="328661" y="6411889"/>
            <a:ext cx="1000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Hudson, et al., 2023. Can we predict T cell specificity with digital biology and machine learning?.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Nature Reviews Immunology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(8), pp.511-521.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7AE55-F360-0B47-85E5-6A0AF8603FD2}"/>
              </a:ext>
            </a:extLst>
          </p:cNvPr>
          <p:cNvSpPr txBox="1"/>
          <p:nvPr/>
        </p:nvSpPr>
        <p:spPr>
          <a:xfrm>
            <a:off x="578069" y="336331"/>
            <a:ext cx="234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three-body problem</a:t>
            </a:r>
          </a:p>
        </p:txBody>
      </p:sp>
    </p:spTree>
    <p:extLst>
      <p:ext uri="{BB962C8B-B14F-4D97-AF65-F5344CB8AC3E}">
        <p14:creationId xmlns:p14="http://schemas.microsoft.com/office/powerpoint/2010/main" val="1296973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CC4-5F5E-A968-6E49-34BC4C28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to predict TCR-antigen interactions: </a:t>
            </a:r>
            <a:br>
              <a:rPr lang="en-US" sz="4000" dirty="0"/>
            </a:br>
            <a:r>
              <a:rPr lang="en-US" sz="4000" dirty="0"/>
              <a:t>(1) incomplete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75211-86D8-3187-4C21-6FF015D267EA}"/>
              </a:ext>
            </a:extLst>
          </p:cNvPr>
          <p:cNvSpPr txBox="1"/>
          <p:nvPr/>
        </p:nvSpPr>
        <p:spPr>
          <a:xfrm>
            <a:off x="551792" y="6176963"/>
            <a:ext cx="11088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Meynard-Piganeau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B.,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Feinauer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Weigt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M., Walczak, A. M., &amp; Mora, T. (2023). TULIP—a Transformer based Unsupervised Language model for Interacting Peptides and T-cell receptors that generalizes to unseen epitopes.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bioRxiv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2023-07.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DB4EA-497A-F542-5CC4-9769AD054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86" y="1807639"/>
            <a:ext cx="8621377" cy="36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3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754ABA-ADD8-25F5-818C-62DEB4200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0" y="1900598"/>
            <a:ext cx="11433106" cy="459227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AF722B-F136-35FB-9396-ECD9540A2CB7}"/>
              </a:ext>
            </a:extLst>
          </p:cNvPr>
          <p:cNvSpPr txBox="1"/>
          <p:nvPr/>
        </p:nvSpPr>
        <p:spPr>
          <a:xfrm>
            <a:off x="679580" y="64886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Vaswani, Ashish, et al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9B3D0C-2CB8-5F2F-7798-59FAF43D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Attention is All You Need</a:t>
            </a:r>
          </a:p>
        </p:txBody>
      </p:sp>
    </p:spTree>
    <p:extLst>
      <p:ext uri="{BB962C8B-B14F-4D97-AF65-F5344CB8AC3E}">
        <p14:creationId xmlns:p14="http://schemas.microsoft.com/office/powerpoint/2010/main" val="2595727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CC4-5F5E-A968-6E49-34BC4C28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to predict TCR-antigen interactions: </a:t>
            </a:r>
            <a:br>
              <a:rPr lang="en-US" sz="4000" dirty="0"/>
            </a:br>
            <a:r>
              <a:rPr lang="en-US" sz="4000" dirty="0"/>
              <a:t>(1) incomplete data, (2) bias of negative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75211-86D8-3187-4C21-6FF015D267EA}"/>
              </a:ext>
            </a:extLst>
          </p:cNvPr>
          <p:cNvSpPr txBox="1"/>
          <p:nvPr/>
        </p:nvSpPr>
        <p:spPr>
          <a:xfrm>
            <a:off x="551792" y="6176963"/>
            <a:ext cx="11088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Meynard-Piganeau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B.,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Feinauer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Weigt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M., Walczak, A. M., &amp; Mora, T. (2023). TULIP—a Transformer based Unsupervised Language model for Interacting Peptides and T-cell receptors that generalizes to unseen epitopes.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bioRxiv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2023-07.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DB4EA-497A-F542-5CC4-9769AD054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2" y="1690688"/>
            <a:ext cx="5106034" cy="2146523"/>
          </a:xfrm>
          <a:prstGeom prst="rect">
            <a:avLst/>
          </a:prstGeom>
        </p:spPr>
      </p:pic>
      <p:pic>
        <p:nvPicPr>
          <p:cNvPr id="4" name="Picture 3" descr="A diagram of a diagram of a supervised learning&#10;&#10;Description automatically generated">
            <a:extLst>
              <a:ext uri="{FF2B5EF4-FFF2-40B4-BE49-F238E27FC236}">
                <a16:creationId xmlns:a16="http://schemas.microsoft.com/office/drawing/2014/main" id="{BCA67671-BA00-A508-F15F-FE75F432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07" y="3786690"/>
            <a:ext cx="7772400" cy="23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3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43EA-4815-6B4B-9B32-DD40CFFB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7588"/>
          </a:xfrm>
        </p:spPr>
        <p:txBody>
          <a:bodyPr>
            <a:noAutofit/>
          </a:bodyPr>
          <a:lstStyle/>
          <a:p>
            <a:r>
              <a:rPr lang="en-US" sz="2000" dirty="0">
                <a:effectLst/>
                <a:latin typeface="CMR10"/>
              </a:rPr>
              <a:t>Transformer-based unsupervised language modeling for Interacting </a:t>
            </a:r>
            <a:r>
              <a:rPr lang="en-US" sz="2000" dirty="0" err="1">
                <a:effectLst/>
                <a:latin typeface="CMR10"/>
              </a:rPr>
              <a:t>pMHC</a:t>
            </a:r>
            <a:r>
              <a:rPr lang="en-US" sz="2000" dirty="0">
                <a:effectLst/>
                <a:latin typeface="CMR10"/>
              </a:rPr>
              <a:t>-TCR (TULIP-TCR)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DD550-29FF-89A8-43BE-A33F522670FE}"/>
              </a:ext>
            </a:extLst>
          </p:cNvPr>
          <p:cNvSpPr txBox="1"/>
          <p:nvPr/>
        </p:nvSpPr>
        <p:spPr>
          <a:xfrm>
            <a:off x="363341" y="5574632"/>
            <a:ext cx="1116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the encoder receives a protein sequence as input, and the decoder aims to generate an interacting protein sequence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(the translated sentence in NLP) as its objective.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11D9D-80AD-DB68-6A9E-126FF1E54996}"/>
              </a:ext>
            </a:extLst>
          </p:cNvPr>
          <p:cNvSpPr txBox="1"/>
          <p:nvPr/>
        </p:nvSpPr>
        <p:spPr>
          <a:xfrm>
            <a:off x="838200" y="773009"/>
            <a:ext cx="328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pMHC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peptide-MHC complex</a:t>
            </a:r>
          </a:p>
        </p:txBody>
      </p:sp>
      <p:pic>
        <p:nvPicPr>
          <p:cNvPr id="7" name="Picture 6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8C7A358F-378F-8D27-EF8F-7482F08B8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1" y="1638609"/>
            <a:ext cx="7056780" cy="3343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5393C-55EB-9C3D-D427-89D0F00D62CE}"/>
              </a:ext>
            </a:extLst>
          </p:cNvPr>
          <p:cNvSpPr txBox="1"/>
          <p:nvPr/>
        </p:nvSpPr>
        <p:spPr>
          <a:xfrm>
            <a:off x="7744525" y="1502636"/>
            <a:ext cx="42369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Incomplete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leveraging all possible data sources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regardless of their quality or completeness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and including single-chain data,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bias of negative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 an unsupervised approach to only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 from positive data.</a:t>
            </a:r>
          </a:p>
        </p:txBody>
      </p:sp>
    </p:spTree>
    <p:extLst>
      <p:ext uri="{BB962C8B-B14F-4D97-AF65-F5344CB8AC3E}">
        <p14:creationId xmlns:p14="http://schemas.microsoft.com/office/powerpoint/2010/main" val="979847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A56A-A8C5-4119-50A4-AC78EE64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59"/>
          </a:xfrm>
        </p:spPr>
        <p:txBody>
          <a:bodyPr>
            <a:normAutofit fontScale="90000"/>
          </a:bodyPr>
          <a:lstStyle/>
          <a:p>
            <a:r>
              <a:rPr lang="en-US" dirty="0"/>
              <a:t>Limited performance</a:t>
            </a:r>
          </a:p>
        </p:txBody>
      </p:sp>
      <p:pic>
        <p:nvPicPr>
          <p:cNvPr id="5" name="Picture 4" descr="A graph showing the number of tulips&#10;&#10;Description automatically generated">
            <a:extLst>
              <a:ext uri="{FF2B5EF4-FFF2-40B4-BE49-F238E27FC236}">
                <a16:creationId xmlns:a16="http://schemas.microsoft.com/office/drawing/2014/main" id="{D27A92BA-B491-2D60-929F-1F63B2F2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12" y="1488255"/>
            <a:ext cx="5631764" cy="3881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9569A4-CC0E-9F07-6360-6E438F0FA2C3}"/>
              </a:ext>
            </a:extLst>
          </p:cNvPr>
          <p:cNvSpPr txBox="1"/>
          <p:nvPr/>
        </p:nvSpPr>
        <p:spPr>
          <a:xfrm>
            <a:off x="6856722" y="1950522"/>
            <a:ext cx="50277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UURA: Unseen Unconnected Random Association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UCRA: Unseen Connected Random Association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R1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In the Healthy Repertoire Sampling (HRS),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the TCR is chosen at random from the repertoire of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healthy individuals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85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robot in a garment&#10;&#10;Description automatically generated with medium confidence">
            <a:extLst>
              <a:ext uri="{FF2B5EF4-FFF2-40B4-BE49-F238E27FC236}">
                <a16:creationId xmlns:a16="http://schemas.microsoft.com/office/drawing/2014/main" id="{7FB56BF0-FF5C-8F67-BE39-88C346E47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2" r="35364" b="59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7A0DC-788C-833E-1F87-F1F943F8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What is driven the success of a Transformer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2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33E-3688-D87D-3CCB-80BB16E5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B51F-3865-1840-6E14-4C32F0E6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S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equence transduction model: Convert input sequence into an output sequence.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62C80-96D4-6ADF-C78A-B2C4B4EB76F4}"/>
              </a:ext>
            </a:extLst>
          </p:cNvPr>
          <p:cNvSpPr txBox="1"/>
          <p:nvPr/>
        </p:nvSpPr>
        <p:spPr>
          <a:xfrm>
            <a:off x="884075" y="6416324"/>
            <a:ext cx="10423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Other Tasks: Text summarization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, S</a:t>
            </a:r>
            <a:r>
              <a:rPr lang="en-US" sz="2400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entiment analysis, 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Image Classification , etc.</a:t>
            </a:r>
            <a:endParaRPr lang="en-US" sz="24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A8A81C-5248-37E2-B5CE-4D86283B7134}"/>
              </a:ext>
            </a:extLst>
          </p:cNvPr>
          <p:cNvGrpSpPr/>
          <p:nvPr/>
        </p:nvGrpSpPr>
        <p:grpSpPr>
          <a:xfrm>
            <a:off x="6284168" y="2709537"/>
            <a:ext cx="2906485" cy="3489489"/>
            <a:chOff x="6284168" y="2709537"/>
            <a:chExt cx="2906485" cy="34894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9F7969-596F-55E3-DB7D-3E5A530381D9}"/>
                </a:ext>
              </a:extLst>
            </p:cNvPr>
            <p:cNvGrpSpPr/>
            <p:nvPr/>
          </p:nvGrpSpPr>
          <p:grpSpPr>
            <a:xfrm>
              <a:off x="6284168" y="3368175"/>
              <a:ext cx="2659224" cy="2830851"/>
              <a:chOff x="6204858" y="3260165"/>
              <a:chExt cx="2659224" cy="283085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53537B-5DE4-57D0-4FB2-16A7284FDAB8}"/>
                  </a:ext>
                </a:extLst>
              </p:cNvPr>
              <p:cNvSpPr/>
              <p:nvPr/>
            </p:nvSpPr>
            <p:spPr>
              <a:xfrm>
                <a:off x="6204858" y="4217435"/>
                <a:ext cx="2659224" cy="87707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Transformer</a:t>
                </a: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98C64B89-755A-A271-EBE5-B9EB1145D477}"/>
                  </a:ext>
                </a:extLst>
              </p:cNvPr>
              <p:cNvSpPr/>
              <p:nvPr/>
            </p:nvSpPr>
            <p:spPr>
              <a:xfrm rot="16200000">
                <a:off x="7343191" y="536175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AD5F1B86-54DC-3124-0C5C-64F938C24027}"/>
                  </a:ext>
                </a:extLst>
              </p:cNvPr>
              <p:cNvSpPr/>
              <p:nvPr/>
            </p:nvSpPr>
            <p:spPr>
              <a:xfrm rot="16200000">
                <a:off x="7343192" y="380851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648F5A-97F2-CF97-2B80-9C9DE3CC4F65}"/>
                  </a:ext>
                </a:extLst>
              </p:cNvPr>
              <p:cNvSpPr txBox="1"/>
              <p:nvPr/>
            </p:nvSpPr>
            <p:spPr>
              <a:xfrm>
                <a:off x="6846509" y="5721684"/>
                <a:ext cx="154132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How are you?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FD17D-88EB-9DBD-6C31-7876EEE43D4E}"/>
                  </a:ext>
                </a:extLst>
              </p:cNvPr>
              <p:cNvSpPr txBox="1"/>
              <p:nvPr/>
            </p:nvSpPr>
            <p:spPr>
              <a:xfrm>
                <a:off x="6659725" y="3260165"/>
                <a:ext cx="185212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 am doing great.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97BC8F-D38F-646A-A53D-922A444B03B5}"/>
                </a:ext>
              </a:extLst>
            </p:cNvPr>
            <p:cNvSpPr txBox="1"/>
            <p:nvPr/>
          </p:nvSpPr>
          <p:spPr>
            <a:xfrm>
              <a:off x="6368119" y="2709537"/>
              <a:ext cx="282253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800" b="1" i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Aptos Display"/>
                </a:rPr>
                <a:t>Text </a:t>
              </a:r>
              <a:r>
                <a:rPr lang="en-US" sz="2800" b="1">
                  <a:solidFill>
                    <a:srgbClr val="0D0D0D"/>
                  </a:solidFill>
                  <a:highlight>
                    <a:srgbClr val="FFFFFF"/>
                  </a:highlight>
                  <a:latin typeface="Aptos Display"/>
                </a:rPr>
                <a:t>G</a:t>
              </a:r>
              <a:r>
                <a:rPr lang="en-US" sz="2800" b="1" i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Aptos Display"/>
                </a:rPr>
                <a:t>eneration</a:t>
              </a:r>
              <a:endParaRPr lang="en-US" sz="2800" b="1">
                <a:latin typeface="Aptos Display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635D40-6B23-7626-24BA-EEA42E51BCF5}"/>
              </a:ext>
            </a:extLst>
          </p:cNvPr>
          <p:cNvGrpSpPr/>
          <p:nvPr/>
        </p:nvGrpSpPr>
        <p:grpSpPr>
          <a:xfrm>
            <a:off x="2090058" y="2737245"/>
            <a:ext cx="2659224" cy="3507187"/>
            <a:chOff x="2090058" y="2737245"/>
            <a:chExt cx="2659224" cy="35071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5ADEC7-AC31-5C23-6ACB-3383F35695B2}"/>
                </a:ext>
              </a:extLst>
            </p:cNvPr>
            <p:cNvGrpSpPr/>
            <p:nvPr/>
          </p:nvGrpSpPr>
          <p:grpSpPr>
            <a:xfrm>
              <a:off x="2090058" y="3422975"/>
              <a:ext cx="2659224" cy="2821457"/>
              <a:chOff x="6204858" y="3281612"/>
              <a:chExt cx="2659224" cy="282145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B90F72-DB88-3C95-FFBB-2DE71923135E}"/>
                  </a:ext>
                </a:extLst>
              </p:cNvPr>
              <p:cNvSpPr/>
              <p:nvPr/>
            </p:nvSpPr>
            <p:spPr>
              <a:xfrm>
                <a:off x="6204858" y="4217435"/>
                <a:ext cx="2659224" cy="87707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Transformer</a:t>
                </a:r>
              </a:p>
            </p:txBody>
          </p:sp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A972CFD0-DC1B-BC6B-E438-3C8118061C4E}"/>
                  </a:ext>
                </a:extLst>
              </p:cNvPr>
              <p:cNvSpPr/>
              <p:nvPr/>
            </p:nvSpPr>
            <p:spPr>
              <a:xfrm rot="16200000">
                <a:off x="7343191" y="536175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>
                <a:extLst>
                  <a:ext uri="{FF2B5EF4-FFF2-40B4-BE49-F238E27FC236}">
                    <a16:creationId xmlns:a16="http://schemas.microsoft.com/office/drawing/2014/main" id="{EF95F737-BC51-F90F-3BFC-079C391F2912}"/>
                  </a:ext>
                </a:extLst>
              </p:cNvPr>
              <p:cNvSpPr/>
              <p:nvPr/>
            </p:nvSpPr>
            <p:spPr>
              <a:xfrm rot="16200000">
                <a:off x="7343192" y="3808519"/>
                <a:ext cx="382555" cy="16540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B116D4-E259-4213-B599-3C5370E88862}"/>
                  </a:ext>
                </a:extLst>
              </p:cNvPr>
              <p:cNvSpPr txBox="1"/>
              <p:nvPr/>
            </p:nvSpPr>
            <p:spPr>
              <a:xfrm>
                <a:off x="6941368" y="5733737"/>
                <a:ext cx="122447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Thank you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50567E-EE0A-2A03-FE96-F2078BFE0307}"/>
                  </a:ext>
                </a:extLst>
              </p:cNvPr>
              <p:cNvSpPr txBox="1"/>
              <p:nvPr/>
            </p:nvSpPr>
            <p:spPr>
              <a:xfrm>
                <a:off x="7087843" y="3281612"/>
                <a:ext cx="93152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谢谢你</a:t>
                </a:r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DF7E0C-7B7C-77C2-83B0-467CA6BC144E}"/>
                </a:ext>
              </a:extLst>
            </p:cNvPr>
            <p:cNvSpPr txBox="1"/>
            <p:nvPr/>
          </p:nvSpPr>
          <p:spPr>
            <a:xfrm>
              <a:off x="2563758" y="2737245"/>
              <a:ext cx="20455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highlight>
                    <a:srgbClr val="FFFFFF"/>
                  </a:highlight>
                  <a:latin typeface="+mj-lt"/>
                </a:rPr>
                <a:t>Translation</a:t>
              </a:r>
              <a:endParaRPr lang="en-US" sz="2800" b="1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72C55AB-EF22-7E50-1A1F-5FE8BA484861}"/>
              </a:ext>
            </a:extLst>
          </p:cNvPr>
          <p:cNvSpPr/>
          <p:nvPr/>
        </p:nvSpPr>
        <p:spPr>
          <a:xfrm>
            <a:off x="5962261" y="2603241"/>
            <a:ext cx="3405674" cy="364119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welcome&#10;&#10;Description automatically generated">
            <a:extLst>
              <a:ext uri="{FF2B5EF4-FFF2-40B4-BE49-F238E27FC236}">
                <a16:creationId xmlns:a16="http://schemas.microsoft.com/office/drawing/2014/main" id="{A00B4D60-D92E-7A2A-3AE1-49EF9B8C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83" y="4680435"/>
            <a:ext cx="6219568" cy="1997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00D6C-43C5-62E5-B5BC-A5FEE38E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Recurrent Neural Network vs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1767-A411-2B4B-D978-A4CBFAEF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815"/>
            <a:ext cx="11112844" cy="339368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ptos Display"/>
              </a:rPr>
              <a:t>Recurrent Neural Networks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 Display"/>
              </a:rPr>
              <a:t>To process a sequence of words, it is natural to adopt a </a:t>
            </a:r>
            <a:r>
              <a:rPr lang="en-US" b="1">
                <a:latin typeface="Aptos Display"/>
              </a:rPr>
              <a:t>recurrent</a:t>
            </a:r>
            <a:r>
              <a:rPr lang="en-US">
                <a:latin typeface="Aptos Display"/>
              </a:rPr>
              <a:t> process: use the output of the first k-words as the input when process the k+1-th word. 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Aptos Display"/>
              </a:rPr>
              <a:t>They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ptos Display"/>
              </a:rPr>
              <a:t> often struggle with long-range dependencies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Aptos Display"/>
              </a:rPr>
              <a:t>They 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ptos Display"/>
              </a:rPr>
              <a:t>cannot be easily parallelized due to </a:t>
            </a: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Aptos Display"/>
              </a:rPr>
              <a:t>their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ptos Display"/>
              </a:rPr>
              <a:t> sequential nature</a:t>
            </a:r>
          </a:p>
          <a:p>
            <a:pPr>
              <a:spcAft>
                <a:spcPts val="600"/>
              </a:spcAft>
            </a:pPr>
            <a:r>
              <a:rPr lang="en-US">
                <a:latin typeface="Aptos Display"/>
              </a:rPr>
              <a:t>Transformers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Aptos Display"/>
              </a:rPr>
              <a:t>They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ptos Display"/>
              </a:rPr>
              <a:t> process the entire sequence simultaneously instead of sequentially, </a:t>
            </a:r>
            <a:r>
              <a:rPr lang="en-US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 Display"/>
              </a:rPr>
              <a:t>thus enable paralleled computing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 Display"/>
              </a:rPr>
              <a:t>They rely entirely on </a:t>
            </a:r>
            <a:r>
              <a:rPr lang="en-US" b="1">
                <a:latin typeface="Aptos Display"/>
              </a:rPr>
              <a:t>attention</a:t>
            </a:r>
            <a:r>
              <a:rPr lang="en-US">
                <a:latin typeface="Aptos Display"/>
              </a:rPr>
              <a:t> to compute representations of  the input.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Aptos Display"/>
              </a:rPr>
              <a:t>An attention score is computed as the similarity of two words in the sentence. 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914F1-4CD1-04A6-7EC3-0E013A76B476}"/>
              </a:ext>
            </a:extLst>
          </p:cNvPr>
          <p:cNvSpPr txBox="1"/>
          <p:nvPr/>
        </p:nvSpPr>
        <p:spPr>
          <a:xfrm>
            <a:off x="2094492" y="6640202"/>
            <a:ext cx="80042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Image from https://</a:t>
            </a:r>
            <a:r>
              <a:rPr lang="en-US" sz="1000" err="1"/>
              <a:t>towardsdatascience.com</a:t>
            </a:r>
            <a:r>
              <a:rPr lang="en-US" sz="1000"/>
              <a:t>/transformers-explained-visually-part-1-overview-of-functionality-95a6dd460452</a:t>
            </a:r>
          </a:p>
        </p:txBody>
      </p:sp>
    </p:spTree>
    <p:extLst>
      <p:ext uri="{BB962C8B-B14F-4D97-AF65-F5344CB8AC3E}">
        <p14:creationId xmlns:p14="http://schemas.microsoft.com/office/powerpoint/2010/main" val="225225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5C12-3FD1-3063-E1D3-440C5D4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9953-2F22-D2FE-E9F7-590207786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441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>
                <a:latin typeface="Arial"/>
                <a:cs typeface="Arial"/>
              </a:rPr>
              <a:t>“An attention mechanism relating different positions of a single sequence in order to compute a representation of the sequence”</a:t>
            </a:r>
          </a:p>
          <a:p>
            <a:r>
              <a:rPr lang="en-US" sz="2000">
                <a:latin typeface="Arial"/>
                <a:cs typeface="Arial"/>
              </a:rPr>
              <a:t>Associate each words to other words</a:t>
            </a:r>
          </a:p>
          <a:p>
            <a:r>
              <a:rPr lang="en-US" sz="2000">
                <a:latin typeface="Arial"/>
                <a:cs typeface="Arial"/>
              </a:rPr>
              <a:t>Allows the model to </a:t>
            </a:r>
            <a:r>
              <a:rPr lang="en-US" sz="2000" u="sng">
                <a:latin typeface="Arial"/>
                <a:cs typeface="Arial"/>
              </a:rPr>
              <a:t>focus on the most important parts </a:t>
            </a:r>
            <a:r>
              <a:rPr lang="en-US" sz="2000">
                <a:latin typeface="Arial"/>
                <a:cs typeface="Arial"/>
              </a:rPr>
              <a:t>of the sequence</a:t>
            </a:r>
          </a:p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C9C966E-567A-E1C0-0424-A5B45CFE8288}"/>
              </a:ext>
            </a:extLst>
          </p:cNvPr>
          <p:cNvSpPr>
            <a:spLocks noGrp="1"/>
          </p:cNvSpPr>
          <p:nvPr/>
        </p:nvSpPr>
        <p:spPr>
          <a:xfrm>
            <a:off x="1617250" y="2474341"/>
            <a:ext cx="4442823" cy="7498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Arial"/>
              <a:cs typeface="Arial"/>
            </a:endParaRPr>
          </a:p>
        </p:txBody>
      </p:sp>
      <p:sp>
        <p:nvSpPr>
          <p:cNvPr id="12" name="TextBox 58">
            <a:extLst>
              <a:ext uri="{FF2B5EF4-FFF2-40B4-BE49-F238E27FC236}">
                <a16:creationId xmlns:a16="http://schemas.microsoft.com/office/drawing/2014/main" id="{76B31E7C-8EC7-769C-6E9C-575BE373DB4F}"/>
              </a:ext>
            </a:extLst>
          </p:cNvPr>
          <p:cNvSpPr txBox="1"/>
          <p:nvPr/>
        </p:nvSpPr>
        <p:spPr>
          <a:xfrm>
            <a:off x="3250976" y="4594023"/>
            <a:ext cx="41392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Hi</a:t>
            </a:r>
          </a:p>
        </p:txBody>
      </p:sp>
      <p:sp>
        <p:nvSpPr>
          <p:cNvPr id="13" name="TextBox 59">
            <a:extLst>
              <a:ext uri="{FF2B5EF4-FFF2-40B4-BE49-F238E27FC236}">
                <a16:creationId xmlns:a16="http://schemas.microsoft.com/office/drawing/2014/main" id="{F926D6AE-5DE9-3A3A-848E-590FA887C4F8}"/>
              </a:ext>
            </a:extLst>
          </p:cNvPr>
          <p:cNvSpPr txBox="1"/>
          <p:nvPr/>
        </p:nvSpPr>
        <p:spPr>
          <a:xfrm>
            <a:off x="3935406" y="4594023"/>
            <a:ext cx="771407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How</a:t>
            </a:r>
          </a:p>
        </p:txBody>
      </p:sp>
      <p:sp>
        <p:nvSpPr>
          <p:cNvPr id="14" name="TextBox 60">
            <a:extLst>
              <a:ext uri="{FF2B5EF4-FFF2-40B4-BE49-F238E27FC236}">
                <a16:creationId xmlns:a16="http://schemas.microsoft.com/office/drawing/2014/main" id="{6BB8BDA8-6B26-2898-E8B2-E3C937006F40}"/>
              </a:ext>
            </a:extLst>
          </p:cNvPr>
          <p:cNvSpPr txBox="1"/>
          <p:nvPr/>
        </p:nvSpPr>
        <p:spPr>
          <a:xfrm>
            <a:off x="4832604" y="4594023"/>
            <a:ext cx="51740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are</a:t>
            </a:r>
          </a:p>
        </p:txBody>
      </p:sp>
      <p:sp>
        <p:nvSpPr>
          <p:cNvPr id="15" name="TextBox 61">
            <a:extLst>
              <a:ext uri="{FF2B5EF4-FFF2-40B4-BE49-F238E27FC236}">
                <a16:creationId xmlns:a16="http://schemas.microsoft.com/office/drawing/2014/main" id="{2F63C895-EBFE-F097-01B2-05149BDD8178}"/>
              </a:ext>
            </a:extLst>
          </p:cNvPr>
          <p:cNvSpPr txBox="1"/>
          <p:nvPr/>
        </p:nvSpPr>
        <p:spPr>
          <a:xfrm>
            <a:off x="5664595" y="4594023"/>
            <a:ext cx="77140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you</a:t>
            </a:r>
          </a:p>
        </p:txBody>
      </p:sp>
      <p:cxnSp>
        <p:nvCxnSpPr>
          <p:cNvPr id="19" name="Curved Connector 62">
            <a:extLst>
              <a:ext uri="{FF2B5EF4-FFF2-40B4-BE49-F238E27FC236}">
                <a16:creationId xmlns:a16="http://schemas.microsoft.com/office/drawing/2014/main" id="{4F3DFA26-DEB4-D741-5702-0C8DAAD2648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56028" y="4232509"/>
            <a:ext cx="12700" cy="813486"/>
          </a:xfrm>
          <a:prstGeom prst="curvedConnector3">
            <a:avLst>
              <a:gd name="adj1" fmla="val 3036362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63">
            <a:extLst>
              <a:ext uri="{FF2B5EF4-FFF2-40B4-BE49-F238E27FC236}">
                <a16:creationId xmlns:a16="http://schemas.microsoft.com/office/drawing/2014/main" id="{FF6E174D-EE55-E097-12B1-5BA167AED4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62770" y="3825767"/>
            <a:ext cx="12700" cy="1626971"/>
          </a:xfrm>
          <a:prstGeom prst="curvedConnector3">
            <a:avLst>
              <a:gd name="adj1" fmla="val 1800000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64">
            <a:extLst>
              <a:ext uri="{FF2B5EF4-FFF2-40B4-BE49-F238E27FC236}">
                <a16:creationId xmlns:a16="http://schemas.microsoft.com/office/drawing/2014/main" id="{50429801-80D8-5133-4C8F-323565F3AF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69513" y="3419024"/>
            <a:ext cx="12700" cy="2440457"/>
          </a:xfrm>
          <a:prstGeom prst="curvedConnector3">
            <a:avLst>
              <a:gd name="adj1" fmla="val 5945457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68">
            <a:extLst>
              <a:ext uri="{FF2B5EF4-FFF2-40B4-BE49-F238E27FC236}">
                <a16:creationId xmlns:a16="http://schemas.microsoft.com/office/drawing/2014/main" id="{172DB2A1-5191-BF30-9A70-72353A94AE70}"/>
              </a:ext>
            </a:extLst>
          </p:cNvPr>
          <p:cNvSpPr txBox="1"/>
          <p:nvPr/>
        </p:nvSpPr>
        <p:spPr>
          <a:xfrm flipH="1">
            <a:off x="3956001" y="3709957"/>
            <a:ext cx="53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0.6</a:t>
            </a:r>
          </a:p>
        </p:txBody>
      </p:sp>
      <p:sp>
        <p:nvSpPr>
          <p:cNvPr id="38" name="TextBox 69">
            <a:extLst>
              <a:ext uri="{FF2B5EF4-FFF2-40B4-BE49-F238E27FC236}">
                <a16:creationId xmlns:a16="http://schemas.microsoft.com/office/drawing/2014/main" id="{CB983DB7-67FC-91BA-3D23-DE50D3A57A60}"/>
              </a:ext>
            </a:extLst>
          </p:cNvPr>
          <p:cNvSpPr txBox="1"/>
          <p:nvPr/>
        </p:nvSpPr>
        <p:spPr>
          <a:xfrm>
            <a:off x="3826480" y="4044719"/>
            <a:ext cx="57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0.2</a:t>
            </a:r>
          </a:p>
        </p:txBody>
      </p:sp>
      <p:sp>
        <p:nvSpPr>
          <p:cNvPr id="39" name="TextBox 69">
            <a:extLst>
              <a:ext uri="{FF2B5EF4-FFF2-40B4-BE49-F238E27FC236}">
                <a16:creationId xmlns:a16="http://schemas.microsoft.com/office/drawing/2014/main" id="{F1B58277-CA66-8BBB-14E8-894D93DA83FA}"/>
              </a:ext>
            </a:extLst>
          </p:cNvPr>
          <p:cNvSpPr txBox="1"/>
          <p:nvPr/>
        </p:nvSpPr>
        <p:spPr>
          <a:xfrm>
            <a:off x="4675863" y="4218618"/>
            <a:ext cx="57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7F53D-86F2-DE6F-B064-C83A66573D97}"/>
              </a:ext>
            </a:extLst>
          </p:cNvPr>
          <p:cNvSpPr txBox="1"/>
          <p:nvPr/>
        </p:nvSpPr>
        <p:spPr>
          <a:xfrm>
            <a:off x="6295910" y="4594023"/>
            <a:ext cx="121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ADED4-E4E9-8FC8-03F4-AC14F08563FF}"/>
              </a:ext>
            </a:extLst>
          </p:cNvPr>
          <p:cNvSpPr txBox="1"/>
          <p:nvPr/>
        </p:nvSpPr>
        <p:spPr>
          <a:xfrm>
            <a:off x="6695728" y="4594023"/>
            <a:ext cx="121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8E36A-7190-438C-1A59-E8157895F334}"/>
              </a:ext>
            </a:extLst>
          </p:cNvPr>
          <p:cNvSpPr txBox="1"/>
          <p:nvPr/>
        </p:nvSpPr>
        <p:spPr>
          <a:xfrm>
            <a:off x="7106422" y="4594023"/>
            <a:ext cx="121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F4AD7-AD3C-46A1-55C0-CC00B353AC13}"/>
              </a:ext>
            </a:extLst>
          </p:cNvPr>
          <p:cNvSpPr txBox="1"/>
          <p:nvPr/>
        </p:nvSpPr>
        <p:spPr>
          <a:xfrm>
            <a:off x="7510797" y="4594023"/>
            <a:ext cx="121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….</a:t>
            </a:r>
          </a:p>
        </p:txBody>
      </p:sp>
      <p:cxnSp>
        <p:nvCxnSpPr>
          <p:cNvPr id="9" name="Curved Connector 64">
            <a:extLst>
              <a:ext uri="{FF2B5EF4-FFF2-40B4-BE49-F238E27FC236}">
                <a16:creationId xmlns:a16="http://schemas.microsoft.com/office/drawing/2014/main" id="{1EE5B5AD-64FE-24CC-1938-0D71D9DD7394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rot="5400000" flipH="1" flipV="1">
            <a:off x="5789229" y="2262733"/>
            <a:ext cx="12700" cy="4662580"/>
          </a:xfrm>
          <a:prstGeom prst="curvedConnector3">
            <a:avLst>
              <a:gd name="adj1" fmla="val 18000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28F27C-2E8A-A366-E991-72C2659256EF}"/>
              </a:ext>
            </a:extLst>
          </p:cNvPr>
          <p:cNvSpPr txBox="1"/>
          <p:nvPr/>
        </p:nvSpPr>
        <p:spPr>
          <a:xfrm>
            <a:off x="7915172" y="4587673"/>
            <a:ext cx="121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9028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AA9C-E81B-DD90-64A4-B02EBFAE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 Example1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C76C4-91BF-4590-C094-7933253BDF87}"/>
              </a:ext>
            </a:extLst>
          </p:cNvPr>
          <p:cNvSpPr/>
          <p:nvPr/>
        </p:nvSpPr>
        <p:spPr>
          <a:xfrm>
            <a:off x="2699248" y="3428315"/>
            <a:ext cx="2659224" cy="8770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Transformer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B23DCD-2EE0-9FEF-8C6E-AAF6B5F6F821}"/>
              </a:ext>
            </a:extLst>
          </p:cNvPr>
          <p:cNvSpPr/>
          <p:nvPr/>
        </p:nvSpPr>
        <p:spPr>
          <a:xfrm rot="16200000">
            <a:off x="3837581" y="4572639"/>
            <a:ext cx="382555" cy="1654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6506678-482A-744E-921D-C89BFE6C4A99}"/>
              </a:ext>
            </a:extLst>
          </p:cNvPr>
          <p:cNvSpPr/>
          <p:nvPr/>
        </p:nvSpPr>
        <p:spPr>
          <a:xfrm rot="16200000">
            <a:off x="3837582" y="3019399"/>
            <a:ext cx="382555" cy="1654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E5357-A8FD-9867-EED9-A04724742BE4}"/>
              </a:ext>
            </a:extLst>
          </p:cNvPr>
          <p:cNvSpPr txBox="1"/>
          <p:nvPr/>
        </p:nvSpPr>
        <p:spPr>
          <a:xfrm>
            <a:off x="2436910" y="4928181"/>
            <a:ext cx="32445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cat drank the milk because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0883B-7B6E-A07A-CD9A-C3BB5A749FFE}"/>
              </a:ext>
            </a:extLst>
          </p:cNvPr>
          <p:cNvSpPr txBox="1"/>
          <p:nvPr/>
        </p:nvSpPr>
        <p:spPr>
          <a:xfrm>
            <a:off x="1931976" y="2419825"/>
            <a:ext cx="52383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The cat drank the milk because </a:t>
            </a:r>
            <a:r>
              <a:rPr lang="en-US" b="1"/>
              <a:t>it was hungry.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69668-0CE6-9088-54C0-C016D8BE2797}"/>
              </a:ext>
            </a:extLst>
          </p:cNvPr>
          <p:cNvSpPr txBox="1"/>
          <p:nvPr/>
        </p:nvSpPr>
        <p:spPr>
          <a:xfrm>
            <a:off x="569707" y="4651182"/>
            <a:ext cx="136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</a:t>
            </a:r>
          </a:p>
          <a:p>
            <a:r>
              <a:rPr lang="en-US"/>
              <a:t>Incomplete sentence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BD561-33B3-AD64-334D-98B0BDF2302C}"/>
              </a:ext>
            </a:extLst>
          </p:cNvPr>
          <p:cNvSpPr txBox="1"/>
          <p:nvPr/>
        </p:nvSpPr>
        <p:spPr>
          <a:xfrm>
            <a:off x="476130" y="2083022"/>
            <a:ext cx="126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complete sentence</a:t>
            </a:r>
          </a:p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46B7DD-0CE5-346D-61D1-E8C6AE82B4E0}"/>
              </a:ext>
            </a:extLst>
          </p:cNvPr>
          <p:cNvGrpSpPr/>
          <p:nvPr/>
        </p:nvGrpSpPr>
        <p:grpSpPr>
          <a:xfrm>
            <a:off x="7322975" y="1519266"/>
            <a:ext cx="4030825" cy="4424578"/>
            <a:chOff x="7322975" y="1519266"/>
            <a:chExt cx="4030825" cy="4424578"/>
          </a:xfrm>
        </p:grpSpPr>
        <p:pic>
          <p:nvPicPr>
            <p:cNvPr id="23" name="Picture 2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74189E6-69FF-5ED1-DDC1-C62BFAB3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536" y="1519266"/>
              <a:ext cx="3127180" cy="405524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6799E4-36A6-31F6-B4F2-E99E05E4AC49}"/>
                </a:ext>
              </a:extLst>
            </p:cNvPr>
            <p:cNvSpPr txBox="1"/>
            <p:nvPr/>
          </p:nvSpPr>
          <p:spPr>
            <a:xfrm>
              <a:off x="7322975" y="5574512"/>
              <a:ext cx="403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Dark color represent higher attention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E2A4E4-1FB8-7875-00C7-A2C11CB009FD}"/>
              </a:ext>
            </a:extLst>
          </p:cNvPr>
          <p:cNvSpPr txBox="1"/>
          <p:nvPr/>
        </p:nvSpPr>
        <p:spPr>
          <a:xfrm>
            <a:off x="7322975" y="5943844"/>
            <a:ext cx="3917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/>
              <a:t>https://</a:t>
            </a:r>
            <a:r>
              <a:rPr lang="en-US" sz="900" err="1"/>
              <a:t>towardsdatascience.com</a:t>
            </a:r>
            <a:r>
              <a:rPr lang="en-US" sz="900"/>
              <a:t>/transformers-explained-visually-part-1-overview-of-functionality-95a6dd460452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819F07-DD69-8AFE-4819-6C25033F60BF}"/>
              </a:ext>
            </a:extLst>
          </p:cNvPr>
          <p:cNvSpPr/>
          <p:nvPr/>
        </p:nvSpPr>
        <p:spPr>
          <a:xfrm>
            <a:off x="7449848" y="1492770"/>
            <a:ext cx="1412315" cy="270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B929EA-F64A-1BE5-EB22-071204825C64}"/>
              </a:ext>
            </a:extLst>
          </p:cNvPr>
          <p:cNvSpPr/>
          <p:nvPr/>
        </p:nvSpPr>
        <p:spPr>
          <a:xfrm>
            <a:off x="9306318" y="4651182"/>
            <a:ext cx="1468477" cy="9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AA9C-E81B-DD90-64A4-B02EBFAE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 Example2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C76C4-91BF-4590-C094-7933253BDF87}"/>
              </a:ext>
            </a:extLst>
          </p:cNvPr>
          <p:cNvSpPr/>
          <p:nvPr/>
        </p:nvSpPr>
        <p:spPr>
          <a:xfrm>
            <a:off x="2699248" y="3428315"/>
            <a:ext cx="2659224" cy="8770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Transformer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B23DCD-2EE0-9FEF-8C6E-AAF6B5F6F821}"/>
              </a:ext>
            </a:extLst>
          </p:cNvPr>
          <p:cNvSpPr/>
          <p:nvPr/>
        </p:nvSpPr>
        <p:spPr>
          <a:xfrm rot="16200000">
            <a:off x="3837581" y="4572639"/>
            <a:ext cx="382555" cy="1654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6506678-482A-744E-921D-C89BFE6C4A99}"/>
              </a:ext>
            </a:extLst>
          </p:cNvPr>
          <p:cNvSpPr/>
          <p:nvPr/>
        </p:nvSpPr>
        <p:spPr>
          <a:xfrm rot="16200000">
            <a:off x="3837582" y="3019399"/>
            <a:ext cx="382555" cy="1654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E5357-A8FD-9867-EED9-A04724742BE4}"/>
              </a:ext>
            </a:extLst>
          </p:cNvPr>
          <p:cNvSpPr txBox="1"/>
          <p:nvPr/>
        </p:nvSpPr>
        <p:spPr>
          <a:xfrm>
            <a:off x="2436910" y="4928181"/>
            <a:ext cx="32445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cat drank the milk because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0883B-7B6E-A07A-CD9A-C3BB5A749FFE}"/>
              </a:ext>
            </a:extLst>
          </p:cNvPr>
          <p:cNvSpPr txBox="1"/>
          <p:nvPr/>
        </p:nvSpPr>
        <p:spPr>
          <a:xfrm>
            <a:off x="1931976" y="2419825"/>
            <a:ext cx="46907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The cat drank the milk because </a:t>
            </a:r>
            <a:r>
              <a:rPr lang="en-US" b="1"/>
              <a:t>it was sweet</a:t>
            </a:r>
            <a:r>
              <a:rPr lang="en-US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69668-0CE6-9088-54C0-C016D8BE2797}"/>
              </a:ext>
            </a:extLst>
          </p:cNvPr>
          <p:cNvSpPr txBox="1"/>
          <p:nvPr/>
        </p:nvSpPr>
        <p:spPr>
          <a:xfrm>
            <a:off x="569707" y="4651182"/>
            <a:ext cx="136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</a:t>
            </a:r>
          </a:p>
          <a:p>
            <a:r>
              <a:rPr lang="en-US"/>
              <a:t>Incomplete sentence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BD561-33B3-AD64-334D-98B0BDF2302C}"/>
              </a:ext>
            </a:extLst>
          </p:cNvPr>
          <p:cNvSpPr txBox="1"/>
          <p:nvPr/>
        </p:nvSpPr>
        <p:spPr>
          <a:xfrm>
            <a:off x="476130" y="2083022"/>
            <a:ext cx="126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complete sentence</a:t>
            </a:r>
          </a:p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E2A4E4-1FB8-7875-00C7-A2C11CB009FD}"/>
              </a:ext>
            </a:extLst>
          </p:cNvPr>
          <p:cNvSpPr txBox="1"/>
          <p:nvPr/>
        </p:nvSpPr>
        <p:spPr>
          <a:xfrm>
            <a:off x="7322975" y="5943844"/>
            <a:ext cx="3917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/>
              <a:t>https://</a:t>
            </a:r>
            <a:r>
              <a:rPr lang="en-US" sz="900" err="1"/>
              <a:t>towardsdatascience.com</a:t>
            </a:r>
            <a:r>
              <a:rPr lang="en-US" sz="900"/>
              <a:t>/transformers-explained-visually-part-1-overview-of-functionality-95a6dd460452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B43CC7-8C6C-F03B-8928-6BA58566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36" y="1481179"/>
            <a:ext cx="3485763" cy="4462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38582B-0437-916F-B3D5-92650B6FAE1D}"/>
              </a:ext>
            </a:extLst>
          </p:cNvPr>
          <p:cNvSpPr/>
          <p:nvPr/>
        </p:nvSpPr>
        <p:spPr>
          <a:xfrm>
            <a:off x="7411518" y="1750041"/>
            <a:ext cx="1506145" cy="270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DE59C-8D2B-EBA2-10CC-44D970AE119F}"/>
              </a:ext>
            </a:extLst>
          </p:cNvPr>
          <p:cNvSpPr/>
          <p:nvPr/>
        </p:nvSpPr>
        <p:spPr>
          <a:xfrm>
            <a:off x="9576822" y="4927151"/>
            <a:ext cx="1468477" cy="9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7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305c40-1750-4d5d-8aab-dca80429e8d7">
      <UserInfo>
        <DisplayName>Liu, Lucas</DisplayName>
        <AccountId>29</AccountId>
        <AccountType/>
      </UserInfo>
      <UserInfo>
        <DisplayName>Kang, John</DisplayName>
        <AccountId>36</AccountId>
        <AccountType/>
      </UserInfo>
      <UserInfo>
        <DisplayName>Sun, Wei</DisplayName>
        <AccountId>13</AccountId>
        <AccountType/>
      </UserInfo>
      <UserInfo>
        <DisplayName>Fong PhD, Youyi</DisplayName>
        <AccountId>9</AccountId>
        <AccountType/>
      </UserInfo>
      <UserInfo>
        <DisplayName>Leek, Jeff</DisplayName>
        <AccountId>12</AccountId>
        <AccountType/>
      </UserInfo>
      <UserInfo>
        <DisplayName>Etzioni PhD, Ruth B</DisplayName>
        <AccountId>44</AccountId>
        <AccountType/>
      </UserInfo>
    </SharedWithUsers>
    <lcf76f155ced4ddcb4097134ff3c332f xmlns="8e2aa7c9-60b2-43d1-8ee9-63998ac821dc">
      <Terms xmlns="http://schemas.microsoft.com/office/infopath/2007/PartnerControls"/>
    </lcf76f155ced4ddcb4097134ff3c332f>
    <TaxCatchAll xmlns="c5305c40-1750-4d5d-8aab-dca80429e8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2A80D29141694EB7D65C38681F014D" ma:contentTypeVersion="14" ma:contentTypeDescription="Create a new document." ma:contentTypeScope="" ma:versionID="8cd37d5e3b06aa574f18109ccb481e79">
  <xsd:schema xmlns:xsd="http://www.w3.org/2001/XMLSchema" xmlns:xs="http://www.w3.org/2001/XMLSchema" xmlns:p="http://schemas.microsoft.com/office/2006/metadata/properties" xmlns:ns2="8e2aa7c9-60b2-43d1-8ee9-63998ac821dc" xmlns:ns3="c5305c40-1750-4d5d-8aab-dca80429e8d7" targetNamespace="http://schemas.microsoft.com/office/2006/metadata/properties" ma:root="true" ma:fieldsID="98d5eb49b356ed6d2d27f630d4faca9e" ns2:_="" ns3:_="">
    <xsd:import namespace="8e2aa7c9-60b2-43d1-8ee9-63998ac821dc"/>
    <xsd:import namespace="c5305c40-1750-4d5d-8aab-dca80429e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aa7c9-60b2-43d1-8ee9-63998ac82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24e6e45-2433-4efa-90ac-389e9d1bba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5c40-1750-4d5d-8aab-dca80429e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f0ca151-f9a8-41f1-b7be-5392c31073d1}" ma:internalName="TaxCatchAll" ma:showField="CatchAllData" ma:web="c5305c40-1750-4d5d-8aab-dca80429e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4B9FF-1822-430F-A8CC-8B829BEB20C3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c5305c40-1750-4d5d-8aab-dca80429e8d7"/>
    <ds:schemaRef ds:uri="8e2aa7c9-60b2-43d1-8ee9-63998ac821d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30D375-2ECB-437E-98AA-C4C8CAA47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6404E-F16A-428F-9C88-9C4A59B92077}">
  <ds:schemaRefs>
    <ds:schemaRef ds:uri="8e2aa7c9-60b2-43d1-8ee9-63998ac821dc"/>
    <ds:schemaRef ds:uri="c5305c40-1750-4d5d-8aab-dca80429e8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1496</Words>
  <Application>Microsoft Macintosh PowerPoint</Application>
  <PresentationFormat>Widescreen</PresentationFormat>
  <Paragraphs>528</Paragraphs>
  <Slides>43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-apple-system</vt:lpstr>
      <vt:lpstr>CMR10</vt:lpstr>
      <vt:lpstr>FreightSans</vt:lpstr>
      <vt:lpstr>IBMPlexMono</vt:lpstr>
      <vt:lpstr>Söhne</vt:lpstr>
      <vt:lpstr>source-serif-pro</vt:lpstr>
      <vt:lpstr>Aptos</vt:lpstr>
      <vt:lpstr>Aptos Display</vt:lpstr>
      <vt:lpstr>Arial</vt:lpstr>
      <vt:lpstr>Calibri</vt:lpstr>
      <vt:lpstr>Cambria Math</vt:lpstr>
      <vt:lpstr>office theme</vt:lpstr>
      <vt:lpstr>1_Office Theme</vt:lpstr>
      <vt:lpstr>Transformers</vt:lpstr>
      <vt:lpstr>Large Language Models and Transformer</vt:lpstr>
      <vt:lpstr>ChatGPT</vt:lpstr>
      <vt:lpstr>Attention is All You Need</vt:lpstr>
      <vt:lpstr>Transformer </vt:lpstr>
      <vt:lpstr>Recurrent Neural Network vs Transformer</vt:lpstr>
      <vt:lpstr>Attention</vt:lpstr>
      <vt:lpstr>Attention Example1</vt:lpstr>
      <vt:lpstr>Attention Example2</vt:lpstr>
      <vt:lpstr>Transformer</vt:lpstr>
      <vt:lpstr>Example</vt:lpstr>
      <vt:lpstr>Input Embedding</vt:lpstr>
      <vt:lpstr>Position Encoding</vt:lpstr>
      <vt:lpstr>Encoder Layer</vt:lpstr>
      <vt:lpstr>Multi-Head Attention and Self-Attention</vt:lpstr>
      <vt:lpstr> Query, Key and Value</vt:lpstr>
      <vt:lpstr>Self-Attention for one word</vt:lpstr>
      <vt:lpstr>Self-Attention</vt:lpstr>
      <vt:lpstr>Multi-Head Attention </vt:lpstr>
      <vt:lpstr>Multi-Head Attention​</vt:lpstr>
      <vt:lpstr>Multi-Head Attention​</vt:lpstr>
      <vt:lpstr>Residual Connection and Layer Normalization</vt:lpstr>
      <vt:lpstr>Feed Forward</vt:lpstr>
      <vt:lpstr>Example</vt:lpstr>
      <vt:lpstr>Decoder Layer</vt:lpstr>
      <vt:lpstr>Decoder MHA</vt:lpstr>
      <vt:lpstr>Decoder MHA</vt:lpstr>
      <vt:lpstr>Encoder- Decoder MHA</vt:lpstr>
      <vt:lpstr>Encoder- Decoder Attention</vt:lpstr>
      <vt:lpstr>Linear Classifier</vt:lpstr>
      <vt:lpstr>Loss Function</vt:lpstr>
      <vt:lpstr>Text Generation</vt:lpstr>
      <vt:lpstr>Text Generation</vt:lpstr>
      <vt:lpstr>Vision Transformer (ViT)</vt:lpstr>
      <vt:lpstr>Reference</vt:lpstr>
      <vt:lpstr>Transformer for protein sequences</vt:lpstr>
      <vt:lpstr>Use Transformer to study T Cell Receptors</vt:lpstr>
      <vt:lpstr>PowerPoint Presentation</vt:lpstr>
      <vt:lpstr>Challenges to predict TCR-antigen interactions:  (1) incomplete data</vt:lpstr>
      <vt:lpstr>Challenges to predict TCR-antigen interactions:  (1) incomplete data, (2) bias of negative data</vt:lpstr>
      <vt:lpstr>Transformer-based unsupervised language modeling for Interacting pMHC-TCR (TULIP-TCR) </vt:lpstr>
      <vt:lpstr>Limited performance</vt:lpstr>
      <vt:lpstr>What is driven the success of a Transformer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Liu, Lucas</cp:lastModifiedBy>
  <cp:revision>1</cp:revision>
  <dcterms:created xsi:type="dcterms:W3CDTF">2024-02-02T23:40:16Z</dcterms:created>
  <dcterms:modified xsi:type="dcterms:W3CDTF">2024-04-01T19:53:43Z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0x010100F82A80D29141694EB7D65C38681F014D</vt:lpwstr>
  </property>
  <property fmtid="{D5CDD505-2E9C-101B-9397-08002B2CF9AE}" pid="3" name="MediaServiceImageTags">
    <vt:lpwstr/>
  </property>
</Properties>
</file>